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sldIdLst>
    <p:sldId id="256" r:id="rId2"/>
    <p:sldId id="261" r:id="rId3"/>
    <p:sldId id="268" r:id="rId4"/>
    <p:sldId id="259" r:id="rId5"/>
    <p:sldId id="264" r:id="rId6"/>
    <p:sldId id="275" r:id="rId7"/>
    <p:sldId id="276" r:id="rId8"/>
    <p:sldId id="265" r:id="rId9"/>
    <p:sldId id="260" r:id="rId10"/>
    <p:sldId id="266" r:id="rId11"/>
    <p:sldId id="277" r:id="rId12"/>
    <p:sldId id="258" r:id="rId13"/>
    <p:sldId id="267" r:id="rId14"/>
    <p:sldId id="278" r:id="rId15"/>
    <p:sldId id="269" r:id="rId16"/>
    <p:sldId id="270" r:id="rId17"/>
    <p:sldId id="271" r:id="rId18"/>
    <p:sldId id="272" r:id="rId19"/>
    <p:sldId id="273" r:id="rId20"/>
    <p:sldId id="279"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p:restoredTop sz="96327"/>
  </p:normalViewPr>
  <p:slideViewPr>
    <p:cSldViewPr snapToGrid="0" snapToObjects="1">
      <p:cViewPr varScale="1">
        <p:scale>
          <a:sx n="123" d="100"/>
          <a:sy n="123" d="100"/>
        </p:scale>
        <p:origin x="792" y="1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9/6/22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9173096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8428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984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4692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5817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759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1890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9725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9330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411931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9/6/22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45940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9/6/22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21132075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74" name="Rectangle 6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34EAC-104C-C954-24F2-A004893F0904}"/>
              </a:ext>
            </a:extLst>
          </p:cNvPr>
          <p:cNvSpPr>
            <a:spLocks noGrp="1"/>
          </p:cNvSpPr>
          <p:nvPr>
            <p:ph type="ctrTitle"/>
          </p:nvPr>
        </p:nvSpPr>
        <p:spPr>
          <a:xfrm>
            <a:off x="5978914" y="893935"/>
            <a:ext cx="5364937" cy="3339390"/>
          </a:xfrm>
        </p:spPr>
        <p:txBody>
          <a:bodyPr anchor="ctr">
            <a:normAutofit/>
          </a:bodyPr>
          <a:lstStyle/>
          <a:p>
            <a:r>
              <a:rPr lang="en-US" sz="4700" dirty="0">
                <a:solidFill>
                  <a:schemeClr val="tx1"/>
                </a:solidFill>
              </a:rPr>
              <a:t>CAN MATHEMATICS BE APPEALING TO THOSE WHO WANT TO TEACH PK-6?</a:t>
            </a:r>
          </a:p>
        </p:txBody>
      </p:sp>
      <p:sp>
        <p:nvSpPr>
          <p:cNvPr id="3" name="Subtitle 2">
            <a:extLst>
              <a:ext uri="{FF2B5EF4-FFF2-40B4-BE49-F238E27FC236}">
                <a16:creationId xmlns:a16="http://schemas.microsoft.com/office/drawing/2014/main" id="{158530CA-5391-E5C0-F69C-7B33269621E8}"/>
              </a:ext>
            </a:extLst>
          </p:cNvPr>
          <p:cNvSpPr>
            <a:spLocks noGrp="1"/>
          </p:cNvSpPr>
          <p:nvPr>
            <p:ph type="subTitle" idx="1"/>
          </p:nvPr>
        </p:nvSpPr>
        <p:spPr>
          <a:xfrm>
            <a:off x="5978915" y="4876803"/>
            <a:ext cx="5364936" cy="909848"/>
          </a:xfrm>
        </p:spPr>
        <p:txBody>
          <a:bodyPr anchor="t">
            <a:normAutofit/>
          </a:bodyPr>
          <a:lstStyle/>
          <a:p>
            <a:pPr>
              <a:lnSpc>
                <a:spcPct val="90000"/>
              </a:lnSpc>
            </a:pPr>
            <a:r>
              <a:rPr lang="en-US" sz="1900">
                <a:solidFill>
                  <a:schemeClr val="tx1"/>
                </a:solidFill>
              </a:rPr>
              <a:t>SERGEI ABRAMOVICH</a:t>
            </a:r>
          </a:p>
          <a:p>
            <a:pPr>
              <a:lnSpc>
                <a:spcPct val="90000"/>
              </a:lnSpc>
            </a:pPr>
            <a:r>
              <a:rPr lang="en-US" sz="1900">
                <a:solidFill>
                  <a:schemeClr val="tx1"/>
                </a:solidFill>
              </a:rPr>
              <a:t>DEPARTMENT OF ELEMENTARY EDUCATION</a:t>
            </a:r>
          </a:p>
        </p:txBody>
      </p:sp>
      <p:sp>
        <p:nvSpPr>
          <p:cNvPr id="75" name="Freeform: Shape 62">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58A32AF-88A7-F686-5078-5C07BDC7549E}"/>
              </a:ext>
            </a:extLst>
          </p:cNvPr>
          <p:cNvPicPr>
            <a:picLocks noChangeAspect="1"/>
          </p:cNvPicPr>
          <p:nvPr/>
        </p:nvPicPr>
        <p:blipFill rotWithShape="1">
          <a:blip r:embed="rId2"/>
          <a:srcRect l="6607" r="25574" b="-1"/>
          <a:stretch/>
        </p:blipFill>
        <p:spPr>
          <a:xfrm>
            <a:off x="518401" y="1821411"/>
            <a:ext cx="3491811" cy="3436804"/>
          </a:xfrm>
          <a:prstGeom prst="rect">
            <a:avLst/>
          </a:prstGeom>
        </p:spPr>
      </p:pic>
      <p:cxnSp>
        <p:nvCxnSpPr>
          <p:cNvPr id="76" name="Straight Connector 64">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2428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1BFDDFC6-D4F4-5059-8F9B-6230961A6C65}"/>
              </a:ext>
            </a:extLst>
          </p:cNvPr>
          <p:cNvPicPr>
            <a:picLocks noChangeAspect="1"/>
          </p:cNvPicPr>
          <p:nvPr/>
        </p:nvPicPr>
        <p:blipFill>
          <a:blip r:embed="rId2"/>
          <a:stretch>
            <a:fillRect/>
          </a:stretch>
        </p:blipFill>
        <p:spPr>
          <a:xfrm>
            <a:off x="185351" y="830098"/>
            <a:ext cx="8728240" cy="1749536"/>
          </a:xfrm>
          <a:prstGeom prst="rect">
            <a:avLst/>
          </a:prstGeom>
        </p:spPr>
      </p:pic>
      <p:sp>
        <p:nvSpPr>
          <p:cNvPr id="12" name="TextBox 11">
            <a:extLst>
              <a:ext uri="{FF2B5EF4-FFF2-40B4-BE49-F238E27FC236}">
                <a16:creationId xmlns:a16="http://schemas.microsoft.com/office/drawing/2014/main" id="{6950C18A-397D-57D5-751A-B14070921DE3}"/>
              </a:ext>
            </a:extLst>
          </p:cNvPr>
          <p:cNvSpPr txBox="1"/>
          <p:nvPr/>
        </p:nvSpPr>
        <p:spPr>
          <a:xfrm>
            <a:off x="9514703" y="1520200"/>
            <a:ext cx="2360140" cy="369332"/>
          </a:xfrm>
          <a:prstGeom prst="rect">
            <a:avLst/>
          </a:prstGeom>
          <a:noFill/>
        </p:spPr>
        <p:txBody>
          <a:bodyPr wrap="square" rtlCol="0">
            <a:spAutoFit/>
          </a:bodyPr>
          <a:lstStyle/>
          <a:p>
            <a:r>
              <a:rPr lang="en-US" dirty="0"/>
              <a:t>30 pieces</a:t>
            </a:r>
          </a:p>
        </p:txBody>
      </p:sp>
      <p:sp>
        <p:nvSpPr>
          <p:cNvPr id="25" name="TextBox 24">
            <a:extLst>
              <a:ext uri="{FF2B5EF4-FFF2-40B4-BE49-F238E27FC236}">
                <a16:creationId xmlns:a16="http://schemas.microsoft.com/office/drawing/2014/main" id="{96C3E88A-44DA-47A4-7E9A-5D314F33FC20}"/>
              </a:ext>
            </a:extLst>
          </p:cNvPr>
          <p:cNvSpPr txBox="1"/>
          <p:nvPr/>
        </p:nvSpPr>
        <p:spPr>
          <a:xfrm>
            <a:off x="828363" y="937643"/>
            <a:ext cx="347870" cy="367748"/>
          </a:xfrm>
          <a:prstGeom prst="rect">
            <a:avLst/>
          </a:prstGeom>
          <a:noFill/>
        </p:spPr>
        <p:txBody>
          <a:bodyPr wrap="square" rtlCol="0">
            <a:spAutoFit/>
          </a:bodyPr>
          <a:lstStyle/>
          <a:p>
            <a:r>
              <a:rPr lang="en-US" dirty="0"/>
              <a:t>A</a:t>
            </a:r>
          </a:p>
        </p:txBody>
      </p:sp>
      <p:sp>
        <p:nvSpPr>
          <p:cNvPr id="26" name="TextBox 25">
            <a:extLst>
              <a:ext uri="{FF2B5EF4-FFF2-40B4-BE49-F238E27FC236}">
                <a16:creationId xmlns:a16="http://schemas.microsoft.com/office/drawing/2014/main" id="{6D08416A-29FA-53DF-E773-CE19015ED2DF}"/>
              </a:ext>
            </a:extLst>
          </p:cNvPr>
          <p:cNvSpPr txBox="1"/>
          <p:nvPr/>
        </p:nvSpPr>
        <p:spPr>
          <a:xfrm>
            <a:off x="1289017" y="1305391"/>
            <a:ext cx="347870" cy="367748"/>
          </a:xfrm>
          <a:prstGeom prst="rect">
            <a:avLst/>
          </a:prstGeom>
          <a:noFill/>
        </p:spPr>
        <p:txBody>
          <a:bodyPr wrap="square" rtlCol="0">
            <a:spAutoFit/>
          </a:bodyPr>
          <a:lstStyle/>
          <a:p>
            <a:r>
              <a:rPr lang="en-US" dirty="0"/>
              <a:t>B</a:t>
            </a:r>
          </a:p>
        </p:txBody>
      </p:sp>
      <p:sp>
        <p:nvSpPr>
          <p:cNvPr id="27" name="TextBox 26">
            <a:extLst>
              <a:ext uri="{FF2B5EF4-FFF2-40B4-BE49-F238E27FC236}">
                <a16:creationId xmlns:a16="http://schemas.microsoft.com/office/drawing/2014/main" id="{95384910-1DA0-5D74-F9A5-805C7CACEE64}"/>
              </a:ext>
            </a:extLst>
          </p:cNvPr>
          <p:cNvSpPr txBox="1"/>
          <p:nvPr/>
        </p:nvSpPr>
        <p:spPr>
          <a:xfrm>
            <a:off x="1289017" y="1704866"/>
            <a:ext cx="347870" cy="367748"/>
          </a:xfrm>
          <a:prstGeom prst="rect">
            <a:avLst/>
          </a:prstGeom>
          <a:noFill/>
        </p:spPr>
        <p:txBody>
          <a:bodyPr wrap="square" rtlCol="0">
            <a:spAutoFit/>
          </a:bodyPr>
          <a:lstStyle/>
          <a:p>
            <a:r>
              <a:rPr lang="en-US" dirty="0"/>
              <a:t>C</a:t>
            </a:r>
          </a:p>
        </p:txBody>
      </p:sp>
      <p:sp>
        <p:nvSpPr>
          <p:cNvPr id="28" name="TextBox 27">
            <a:extLst>
              <a:ext uri="{FF2B5EF4-FFF2-40B4-BE49-F238E27FC236}">
                <a16:creationId xmlns:a16="http://schemas.microsoft.com/office/drawing/2014/main" id="{6FFBB37C-E577-6053-8BB0-8D07A3327C34}"/>
              </a:ext>
            </a:extLst>
          </p:cNvPr>
          <p:cNvSpPr txBox="1"/>
          <p:nvPr/>
        </p:nvSpPr>
        <p:spPr>
          <a:xfrm>
            <a:off x="828363" y="1935430"/>
            <a:ext cx="347870" cy="367748"/>
          </a:xfrm>
          <a:prstGeom prst="rect">
            <a:avLst/>
          </a:prstGeom>
          <a:noFill/>
        </p:spPr>
        <p:txBody>
          <a:bodyPr wrap="square" rtlCol="0">
            <a:spAutoFit/>
          </a:bodyPr>
          <a:lstStyle/>
          <a:p>
            <a:r>
              <a:rPr lang="en-US" dirty="0"/>
              <a:t>D</a:t>
            </a:r>
          </a:p>
        </p:txBody>
      </p:sp>
      <p:sp>
        <p:nvSpPr>
          <p:cNvPr id="29" name="TextBox 28">
            <a:extLst>
              <a:ext uri="{FF2B5EF4-FFF2-40B4-BE49-F238E27FC236}">
                <a16:creationId xmlns:a16="http://schemas.microsoft.com/office/drawing/2014/main" id="{2DB9FE03-3F8B-9F28-EB4F-AAE905AC8D49}"/>
              </a:ext>
            </a:extLst>
          </p:cNvPr>
          <p:cNvSpPr txBox="1"/>
          <p:nvPr/>
        </p:nvSpPr>
        <p:spPr>
          <a:xfrm>
            <a:off x="438620" y="1704866"/>
            <a:ext cx="347870" cy="367748"/>
          </a:xfrm>
          <a:prstGeom prst="rect">
            <a:avLst/>
          </a:prstGeom>
          <a:noFill/>
        </p:spPr>
        <p:txBody>
          <a:bodyPr wrap="square" rtlCol="0">
            <a:spAutoFit/>
          </a:bodyPr>
          <a:lstStyle/>
          <a:p>
            <a:r>
              <a:rPr lang="en-US" dirty="0"/>
              <a:t>E</a:t>
            </a:r>
          </a:p>
        </p:txBody>
      </p:sp>
      <p:sp>
        <p:nvSpPr>
          <p:cNvPr id="30" name="TextBox 29">
            <a:extLst>
              <a:ext uri="{FF2B5EF4-FFF2-40B4-BE49-F238E27FC236}">
                <a16:creationId xmlns:a16="http://schemas.microsoft.com/office/drawing/2014/main" id="{FFD723B9-54D7-5B1B-69B5-6045C8C93B37}"/>
              </a:ext>
            </a:extLst>
          </p:cNvPr>
          <p:cNvSpPr txBox="1"/>
          <p:nvPr/>
        </p:nvSpPr>
        <p:spPr>
          <a:xfrm>
            <a:off x="466656" y="1219865"/>
            <a:ext cx="347870" cy="367748"/>
          </a:xfrm>
          <a:prstGeom prst="rect">
            <a:avLst/>
          </a:prstGeom>
          <a:noFill/>
        </p:spPr>
        <p:txBody>
          <a:bodyPr wrap="square" rtlCol="0">
            <a:spAutoFit/>
          </a:bodyPr>
          <a:lstStyle/>
          <a:p>
            <a:r>
              <a:rPr lang="en-US" dirty="0"/>
              <a:t>F</a:t>
            </a:r>
          </a:p>
        </p:txBody>
      </p:sp>
      <p:pic>
        <p:nvPicPr>
          <p:cNvPr id="48" name="Picture 47" descr="A picture containing text&#10;&#10;Description automatically generated">
            <a:extLst>
              <a:ext uri="{FF2B5EF4-FFF2-40B4-BE49-F238E27FC236}">
                <a16:creationId xmlns:a16="http://schemas.microsoft.com/office/drawing/2014/main" id="{5B4173EE-5BBD-A3F8-5A12-2CB5C3FEF0B9}"/>
              </a:ext>
            </a:extLst>
          </p:cNvPr>
          <p:cNvPicPr>
            <a:picLocks noChangeAspect="1"/>
          </p:cNvPicPr>
          <p:nvPr/>
        </p:nvPicPr>
        <p:blipFill>
          <a:blip r:embed="rId3"/>
          <a:stretch>
            <a:fillRect/>
          </a:stretch>
        </p:blipFill>
        <p:spPr>
          <a:xfrm>
            <a:off x="3213870" y="288153"/>
            <a:ext cx="1873643" cy="424692"/>
          </a:xfrm>
          <a:prstGeom prst="rect">
            <a:avLst/>
          </a:prstGeom>
        </p:spPr>
      </p:pic>
      <p:sp>
        <p:nvSpPr>
          <p:cNvPr id="3" name="TextBox 2">
            <a:extLst>
              <a:ext uri="{FF2B5EF4-FFF2-40B4-BE49-F238E27FC236}">
                <a16:creationId xmlns:a16="http://schemas.microsoft.com/office/drawing/2014/main" id="{ED7DD4F1-83A4-0148-42B1-07BCC281B95C}"/>
              </a:ext>
            </a:extLst>
          </p:cNvPr>
          <p:cNvSpPr txBox="1"/>
          <p:nvPr/>
        </p:nvSpPr>
        <p:spPr>
          <a:xfrm>
            <a:off x="3197484" y="-6517"/>
            <a:ext cx="347870" cy="367748"/>
          </a:xfrm>
          <a:prstGeom prst="rect">
            <a:avLst/>
          </a:prstGeom>
          <a:noFill/>
        </p:spPr>
        <p:txBody>
          <a:bodyPr wrap="square" rtlCol="0">
            <a:spAutoFit/>
          </a:bodyPr>
          <a:lstStyle/>
          <a:p>
            <a:r>
              <a:rPr lang="en-US" dirty="0"/>
              <a:t>A</a:t>
            </a:r>
          </a:p>
        </p:txBody>
      </p:sp>
      <p:sp>
        <p:nvSpPr>
          <p:cNvPr id="4" name="TextBox 3">
            <a:extLst>
              <a:ext uri="{FF2B5EF4-FFF2-40B4-BE49-F238E27FC236}">
                <a16:creationId xmlns:a16="http://schemas.microsoft.com/office/drawing/2014/main" id="{262DD05F-AC2A-AC30-B015-25E7D357C447}"/>
              </a:ext>
            </a:extLst>
          </p:cNvPr>
          <p:cNvSpPr txBox="1"/>
          <p:nvPr/>
        </p:nvSpPr>
        <p:spPr>
          <a:xfrm>
            <a:off x="3466998" y="-14584"/>
            <a:ext cx="347870" cy="367748"/>
          </a:xfrm>
          <a:prstGeom prst="rect">
            <a:avLst/>
          </a:prstGeom>
          <a:noFill/>
        </p:spPr>
        <p:txBody>
          <a:bodyPr wrap="square" rtlCol="0">
            <a:spAutoFit/>
          </a:bodyPr>
          <a:lstStyle/>
          <a:p>
            <a:r>
              <a:rPr lang="en-US" dirty="0"/>
              <a:t>B</a:t>
            </a:r>
          </a:p>
        </p:txBody>
      </p:sp>
      <p:sp>
        <p:nvSpPr>
          <p:cNvPr id="5" name="TextBox 4">
            <a:extLst>
              <a:ext uri="{FF2B5EF4-FFF2-40B4-BE49-F238E27FC236}">
                <a16:creationId xmlns:a16="http://schemas.microsoft.com/office/drawing/2014/main" id="{7A124A7C-220C-04F9-75EA-F06223C330D9}"/>
              </a:ext>
            </a:extLst>
          </p:cNvPr>
          <p:cNvSpPr txBox="1"/>
          <p:nvPr/>
        </p:nvSpPr>
        <p:spPr>
          <a:xfrm>
            <a:off x="3736512" y="4643"/>
            <a:ext cx="347870" cy="367748"/>
          </a:xfrm>
          <a:prstGeom prst="rect">
            <a:avLst/>
          </a:prstGeom>
          <a:noFill/>
        </p:spPr>
        <p:txBody>
          <a:bodyPr wrap="square" rtlCol="0">
            <a:spAutoFit/>
          </a:bodyPr>
          <a:lstStyle/>
          <a:p>
            <a:r>
              <a:rPr lang="en-US" dirty="0"/>
              <a:t>C</a:t>
            </a:r>
          </a:p>
        </p:txBody>
      </p:sp>
      <p:sp>
        <p:nvSpPr>
          <p:cNvPr id="6" name="TextBox 5">
            <a:extLst>
              <a:ext uri="{FF2B5EF4-FFF2-40B4-BE49-F238E27FC236}">
                <a16:creationId xmlns:a16="http://schemas.microsoft.com/office/drawing/2014/main" id="{2F5BF6B0-D6ED-471C-93B4-4FEE8FA0B00F}"/>
              </a:ext>
            </a:extLst>
          </p:cNvPr>
          <p:cNvSpPr txBox="1"/>
          <p:nvPr/>
        </p:nvSpPr>
        <p:spPr>
          <a:xfrm>
            <a:off x="4077935" y="4305"/>
            <a:ext cx="347870" cy="367748"/>
          </a:xfrm>
          <a:prstGeom prst="rect">
            <a:avLst/>
          </a:prstGeom>
          <a:noFill/>
        </p:spPr>
        <p:txBody>
          <a:bodyPr wrap="square" rtlCol="0">
            <a:spAutoFit/>
          </a:bodyPr>
          <a:lstStyle/>
          <a:p>
            <a:r>
              <a:rPr lang="en-US" dirty="0"/>
              <a:t>D</a:t>
            </a:r>
          </a:p>
        </p:txBody>
      </p:sp>
      <p:sp>
        <p:nvSpPr>
          <p:cNvPr id="31" name="TextBox 30">
            <a:extLst>
              <a:ext uri="{FF2B5EF4-FFF2-40B4-BE49-F238E27FC236}">
                <a16:creationId xmlns:a16="http://schemas.microsoft.com/office/drawing/2014/main" id="{1D4E7029-5BD9-CC66-A51F-2382F838E564}"/>
              </a:ext>
            </a:extLst>
          </p:cNvPr>
          <p:cNvSpPr txBox="1"/>
          <p:nvPr/>
        </p:nvSpPr>
        <p:spPr>
          <a:xfrm>
            <a:off x="4425805" y="138"/>
            <a:ext cx="347870" cy="367748"/>
          </a:xfrm>
          <a:prstGeom prst="rect">
            <a:avLst/>
          </a:prstGeom>
          <a:noFill/>
        </p:spPr>
        <p:txBody>
          <a:bodyPr wrap="square" rtlCol="0">
            <a:spAutoFit/>
          </a:bodyPr>
          <a:lstStyle/>
          <a:p>
            <a:r>
              <a:rPr lang="en-US" dirty="0"/>
              <a:t>E</a:t>
            </a:r>
          </a:p>
        </p:txBody>
      </p:sp>
      <p:sp>
        <p:nvSpPr>
          <p:cNvPr id="32" name="TextBox 31">
            <a:extLst>
              <a:ext uri="{FF2B5EF4-FFF2-40B4-BE49-F238E27FC236}">
                <a16:creationId xmlns:a16="http://schemas.microsoft.com/office/drawing/2014/main" id="{9AF9707D-EA77-869C-596D-F4950BA0F2D4}"/>
              </a:ext>
            </a:extLst>
          </p:cNvPr>
          <p:cNvSpPr txBox="1"/>
          <p:nvPr/>
        </p:nvSpPr>
        <p:spPr>
          <a:xfrm>
            <a:off x="4816734" y="30350"/>
            <a:ext cx="347870" cy="367748"/>
          </a:xfrm>
          <a:prstGeom prst="rect">
            <a:avLst/>
          </a:prstGeom>
          <a:noFill/>
        </p:spPr>
        <p:txBody>
          <a:bodyPr wrap="square" rtlCol="0">
            <a:spAutoFit/>
          </a:bodyPr>
          <a:lstStyle/>
          <a:p>
            <a:r>
              <a:rPr lang="en-US" dirty="0"/>
              <a:t>F</a:t>
            </a:r>
          </a:p>
        </p:txBody>
      </p:sp>
      <p:pic>
        <p:nvPicPr>
          <p:cNvPr id="2" name="Picture 1">
            <a:extLst>
              <a:ext uri="{FF2B5EF4-FFF2-40B4-BE49-F238E27FC236}">
                <a16:creationId xmlns:a16="http://schemas.microsoft.com/office/drawing/2014/main" id="{20E83301-F037-57C7-2E5A-5C66F53ADD8E}"/>
              </a:ext>
            </a:extLst>
          </p:cNvPr>
          <p:cNvPicPr>
            <a:picLocks noChangeAspect="1"/>
          </p:cNvPicPr>
          <p:nvPr/>
        </p:nvPicPr>
        <p:blipFill>
          <a:blip r:embed="rId4"/>
          <a:stretch>
            <a:fillRect/>
          </a:stretch>
        </p:blipFill>
        <p:spPr>
          <a:xfrm>
            <a:off x="3371419" y="3217245"/>
            <a:ext cx="3238500" cy="3009900"/>
          </a:xfrm>
          <a:prstGeom prst="rect">
            <a:avLst/>
          </a:prstGeom>
        </p:spPr>
      </p:pic>
    </p:spTree>
    <p:extLst>
      <p:ext uri="{BB962C8B-B14F-4D97-AF65-F5344CB8AC3E}">
        <p14:creationId xmlns:p14="http://schemas.microsoft.com/office/powerpoint/2010/main" val="417544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5E1F6F1A-1DF9-1F64-67EA-79A08CB6C688}"/>
              </a:ext>
            </a:extLst>
          </p:cNvPr>
          <p:cNvPicPr>
            <a:picLocks noChangeAspect="1"/>
          </p:cNvPicPr>
          <p:nvPr/>
        </p:nvPicPr>
        <p:blipFill>
          <a:blip r:embed="rId2"/>
          <a:stretch>
            <a:fillRect/>
          </a:stretch>
        </p:blipFill>
        <p:spPr>
          <a:xfrm>
            <a:off x="185351" y="2814141"/>
            <a:ext cx="8728240" cy="1729588"/>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F3A18EEB-30B5-2D01-E9F1-709417123971}"/>
              </a:ext>
            </a:extLst>
          </p:cNvPr>
          <p:cNvPicPr>
            <a:picLocks noChangeAspect="1"/>
          </p:cNvPicPr>
          <p:nvPr/>
        </p:nvPicPr>
        <p:blipFill>
          <a:blip r:embed="rId3"/>
          <a:stretch>
            <a:fillRect/>
          </a:stretch>
        </p:blipFill>
        <p:spPr>
          <a:xfrm>
            <a:off x="185351" y="4778236"/>
            <a:ext cx="8728240" cy="1944503"/>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1BFDDFC6-D4F4-5059-8F9B-6230961A6C65}"/>
              </a:ext>
            </a:extLst>
          </p:cNvPr>
          <p:cNvPicPr>
            <a:picLocks noChangeAspect="1"/>
          </p:cNvPicPr>
          <p:nvPr/>
        </p:nvPicPr>
        <p:blipFill>
          <a:blip r:embed="rId4"/>
          <a:stretch>
            <a:fillRect/>
          </a:stretch>
        </p:blipFill>
        <p:spPr>
          <a:xfrm>
            <a:off x="185351" y="830098"/>
            <a:ext cx="8728240" cy="1749536"/>
          </a:xfrm>
          <a:prstGeom prst="rect">
            <a:avLst/>
          </a:prstGeom>
        </p:spPr>
      </p:pic>
      <p:sp>
        <p:nvSpPr>
          <p:cNvPr id="12" name="TextBox 11">
            <a:extLst>
              <a:ext uri="{FF2B5EF4-FFF2-40B4-BE49-F238E27FC236}">
                <a16:creationId xmlns:a16="http://schemas.microsoft.com/office/drawing/2014/main" id="{6950C18A-397D-57D5-751A-B14070921DE3}"/>
              </a:ext>
            </a:extLst>
          </p:cNvPr>
          <p:cNvSpPr txBox="1"/>
          <p:nvPr/>
        </p:nvSpPr>
        <p:spPr>
          <a:xfrm>
            <a:off x="9514703" y="1520200"/>
            <a:ext cx="2360140" cy="369332"/>
          </a:xfrm>
          <a:prstGeom prst="rect">
            <a:avLst/>
          </a:prstGeom>
          <a:noFill/>
        </p:spPr>
        <p:txBody>
          <a:bodyPr wrap="square" rtlCol="0">
            <a:spAutoFit/>
          </a:bodyPr>
          <a:lstStyle/>
          <a:p>
            <a:r>
              <a:rPr lang="en-US" dirty="0"/>
              <a:t>30 pieces</a:t>
            </a:r>
          </a:p>
        </p:txBody>
      </p:sp>
      <p:sp>
        <p:nvSpPr>
          <p:cNvPr id="13" name="TextBox 12">
            <a:extLst>
              <a:ext uri="{FF2B5EF4-FFF2-40B4-BE49-F238E27FC236}">
                <a16:creationId xmlns:a16="http://schemas.microsoft.com/office/drawing/2014/main" id="{4E2423A0-B0AD-7439-2245-FFB25803C764}"/>
              </a:ext>
            </a:extLst>
          </p:cNvPr>
          <p:cNvSpPr txBox="1"/>
          <p:nvPr/>
        </p:nvSpPr>
        <p:spPr>
          <a:xfrm>
            <a:off x="9514703" y="3494269"/>
            <a:ext cx="2063578" cy="369332"/>
          </a:xfrm>
          <a:prstGeom prst="rect">
            <a:avLst/>
          </a:prstGeom>
          <a:noFill/>
        </p:spPr>
        <p:txBody>
          <a:bodyPr wrap="square" rtlCol="0">
            <a:spAutoFit/>
          </a:bodyPr>
          <a:lstStyle/>
          <a:p>
            <a:r>
              <a:rPr lang="en-US" dirty="0"/>
              <a:t>12 pieces</a:t>
            </a:r>
          </a:p>
        </p:txBody>
      </p:sp>
      <p:sp>
        <p:nvSpPr>
          <p:cNvPr id="14" name="TextBox 13">
            <a:extLst>
              <a:ext uri="{FF2B5EF4-FFF2-40B4-BE49-F238E27FC236}">
                <a16:creationId xmlns:a16="http://schemas.microsoft.com/office/drawing/2014/main" id="{4AD57D82-61B2-5D71-16E0-B7ED5CA871BB}"/>
              </a:ext>
            </a:extLst>
          </p:cNvPr>
          <p:cNvSpPr txBox="1"/>
          <p:nvPr/>
        </p:nvSpPr>
        <p:spPr>
          <a:xfrm>
            <a:off x="9446741" y="5565821"/>
            <a:ext cx="1569308" cy="369332"/>
          </a:xfrm>
          <a:prstGeom prst="rect">
            <a:avLst/>
          </a:prstGeom>
          <a:noFill/>
        </p:spPr>
        <p:txBody>
          <a:bodyPr wrap="square" rtlCol="0">
            <a:spAutoFit/>
          </a:bodyPr>
          <a:lstStyle/>
          <a:p>
            <a:r>
              <a:rPr lang="en-US" dirty="0"/>
              <a:t>10 pieces</a:t>
            </a:r>
          </a:p>
        </p:txBody>
      </p:sp>
      <p:sp>
        <p:nvSpPr>
          <p:cNvPr id="8" name="TextBox 7">
            <a:extLst>
              <a:ext uri="{FF2B5EF4-FFF2-40B4-BE49-F238E27FC236}">
                <a16:creationId xmlns:a16="http://schemas.microsoft.com/office/drawing/2014/main" id="{0303F5B7-1EC5-CBEB-EE9D-C5BA7331F427}"/>
              </a:ext>
            </a:extLst>
          </p:cNvPr>
          <p:cNvSpPr txBox="1"/>
          <p:nvPr/>
        </p:nvSpPr>
        <p:spPr>
          <a:xfrm>
            <a:off x="914310" y="3165286"/>
            <a:ext cx="347870" cy="367748"/>
          </a:xfrm>
          <a:prstGeom prst="rect">
            <a:avLst/>
          </a:prstGeom>
          <a:noFill/>
        </p:spPr>
        <p:txBody>
          <a:bodyPr wrap="square" rtlCol="0">
            <a:spAutoFit/>
          </a:bodyPr>
          <a:lstStyle/>
          <a:p>
            <a:r>
              <a:rPr lang="en-US" dirty="0"/>
              <a:t>A</a:t>
            </a:r>
          </a:p>
        </p:txBody>
      </p:sp>
      <p:sp>
        <p:nvSpPr>
          <p:cNvPr id="10" name="TextBox 9">
            <a:extLst>
              <a:ext uri="{FF2B5EF4-FFF2-40B4-BE49-F238E27FC236}">
                <a16:creationId xmlns:a16="http://schemas.microsoft.com/office/drawing/2014/main" id="{847A2A68-2358-C802-420B-22DB0F3D63F2}"/>
              </a:ext>
            </a:extLst>
          </p:cNvPr>
          <p:cNvSpPr txBox="1"/>
          <p:nvPr/>
        </p:nvSpPr>
        <p:spPr>
          <a:xfrm>
            <a:off x="959215" y="3767541"/>
            <a:ext cx="347870" cy="367748"/>
          </a:xfrm>
          <a:prstGeom prst="rect">
            <a:avLst/>
          </a:prstGeom>
          <a:noFill/>
        </p:spPr>
        <p:txBody>
          <a:bodyPr wrap="square" rtlCol="0">
            <a:spAutoFit/>
          </a:bodyPr>
          <a:lstStyle/>
          <a:p>
            <a:r>
              <a:rPr lang="en-US" dirty="0"/>
              <a:t>B</a:t>
            </a:r>
          </a:p>
        </p:txBody>
      </p:sp>
      <p:sp>
        <p:nvSpPr>
          <p:cNvPr id="15" name="TextBox 14">
            <a:extLst>
              <a:ext uri="{FF2B5EF4-FFF2-40B4-BE49-F238E27FC236}">
                <a16:creationId xmlns:a16="http://schemas.microsoft.com/office/drawing/2014/main" id="{6F794CDF-7E13-4D2F-2150-A3D7A457683C}"/>
              </a:ext>
            </a:extLst>
          </p:cNvPr>
          <p:cNvSpPr txBox="1"/>
          <p:nvPr/>
        </p:nvSpPr>
        <p:spPr>
          <a:xfrm>
            <a:off x="2622990" y="3105359"/>
            <a:ext cx="347870" cy="367748"/>
          </a:xfrm>
          <a:prstGeom prst="rect">
            <a:avLst/>
          </a:prstGeom>
          <a:noFill/>
        </p:spPr>
        <p:txBody>
          <a:bodyPr wrap="square" rtlCol="0">
            <a:spAutoFit/>
          </a:bodyPr>
          <a:lstStyle/>
          <a:p>
            <a:r>
              <a:rPr lang="en-US" dirty="0"/>
              <a:t>C</a:t>
            </a:r>
          </a:p>
        </p:txBody>
      </p:sp>
      <p:sp>
        <p:nvSpPr>
          <p:cNvPr id="16" name="TextBox 15">
            <a:extLst>
              <a:ext uri="{FF2B5EF4-FFF2-40B4-BE49-F238E27FC236}">
                <a16:creationId xmlns:a16="http://schemas.microsoft.com/office/drawing/2014/main" id="{B63B5E5B-8B3A-2EBA-D261-C6D9595294FB}"/>
              </a:ext>
            </a:extLst>
          </p:cNvPr>
          <p:cNvSpPr txBox="1"/>
          <p:nvPr/>
        </p:nvSpPr>
        <p:spPr>
          <a:xfrm>
            <a:off x="2622990" y="3824544"/>
            <a:ext cx="347870" cy="367748"/>
          </a:xfrm>
          <a:prstGeom prst="rect">
            <a:avLst/>
          </a:prstGeom>
          <a:noFill/>
        </p:spPr>
        <p:txBody>
          <a:bodyPr wrap="square" rtlCol="0">
            <a:spAutoFit/>
          </a:bodyPr>
          <a:lstStyle/>
          <a:p>
            <a:r>
              <a:rPr lang="en-US" dirty="0"/>
              <a:t>D</a:t>
            </a:r>
          </a:p>
        </p:txBody>
      </p:sp>
      <p:sp>
        <p:nvSpPr>
          <p:cNvPr id="17" name="TextBox 16">
            <a:extLst>
              <a:ext uri="{FF2B5EF4-FFF2-40B4-BE49-F238E27FC236}">
                <a16:creationId xmlns:a16="http://schemas.microsoft.com/office/drawing/2014/main" id="{DD98DF29-6CDC-97DE-ED48-2A9C4B57E80E}"/>
              </a:ext>
            </a:extLst>
          </p:cNvPr>
          <p:cNvSpPr txBox="1"/>
          <p:nvPr/>
        </p:nvSpPr>
        <p:spPr>
          <a:xfrm>
            <a:off x="4289318" y="3187379"/>
            <a:ext cx="347870" cy="367748"/>
          </a:xfrm>
          <a:prstGeom prst="rect">
            <a:avLst/>
          </a:prstGeom>
          <a:noFill/>
        </p:spPr>
        <p:txBody>
          <a:bodyPr wrap="square" rtlCol="0">
            <a:spAutoFit/>
          </a:bodyPr>
          <a:lstStyle/>
          <a:p>
            <a:r>
              <a:rPr lang="en-US" dirty="0"/>
              <a:t>E</a:t>
            </a:r>
          </a:p>
        </p:txBody>
      </p:sp>
      <p:sp>
        <p:nvSpPr>
          <p:cNvPr id="18" name="TextBox 17">
            <a:extLst>
              <a:ext uri="{FF2B5EF4-FFF2-40B4-BE49-F238E27FC236}">
                <a16:creationId xmlns:a16="http://schemas.microsoft.com/office/drawing/2014/main" id="{5E454F37-919A-181B-068D-D80154618781}"/>
              </a:ext>
            </a:extLst>
          </p:cNvPr>
          <p:cNvSpPr txBox="1"/>
          <p:nvPr/>
        </p:nvSpPr>
        <p:spPr>
          <a:xfrm>
            <a:off x="4289318" y="3789634"/>
            <a:ext cx="347870" cy="367748"/>
          </a:xfrm>
          <a:prstGeom prst="rect">
            <a:avLst/>
          </a:prstGeom>
          <a:noFill/>
        </p:spPr>
        <p:txBody>
          <a:bodyPr wrap="square" rtlCol="0">
            <a:spAutoFit/>
          </a:bodyPr>
          <a:lstStyle/>
          <a:p>
            <a:r>
              <a:rPr lang="en-US" dirty="0"/>
              <a:t>F</a:t>
            </a:r>
          </a:p>
        </p:txBody>
      </p:sp>
      <p:sp>
        <p:nvSpPr>
          <p:cNvPr id="19" name="TextBox 18">
            <a:extLst>
              <a:ext uri="{FF2B5EF4-FFF2-40B4-BE49-F238E27FC236}">
                <a16:creationId xmlns:a16="http://schemas.microsoft.com/office/drawing/2014/main" id="{3A6C4BB7-0D4D-4239-FA15-782C16738AEB}"/>
              </a:ext>
            </a:extLst>
          </p:cNvPr>
          <p:cNvSpPr txBox="1"/>
          <p:nvPr/>
        </p:nvSpPr>
        <p:spPr>
          <a:xfrm>
            <a:off x="5719341" y="3473107"/>
            <a:ext cx="347870" cy="367748"/>
          </a:xfrm>
          <a:prstGeom prst="rect">
            <a:avLst/>
          </a:prstGeom>
          <a:noFill/>
        </p:spPr>
        <p:txBody>
          <a:bodyPr wrap="square" rtlCol="0">
            <a:spAutoFit/>
          </a:bodyPr>
          <a:lstStyle/>
          <a:p>
            <a:r>
              <a:rPr lang="en-US" dirty="0"/>
              <a:t>A</a:t>
            </a:r>
          </a:p>
        </p:txBody>
      </p:sp>
      <p:sp>
        <p:nvSpPr>
          <p:cNvPr id="20" name="TextBox 19">
            <a:extLst>
              <a:ext uri="{FF2B5EF4-FFF2-40B4-BE49-F238E27FC236}">
                <a16:creationId xmlns:a16="http://schemas.microsoft.com/office/drawing/2014/main" id="{C3C53664-691B-7238-2CF8-95344DBEC746}"/>
              </a:ext>
            </a:extLst>
          </p:cNvPr>
          <p:cNvSpPr txBox="1"/>
          <p:nvPr/>
        </p:nvSpPr>
        <p:spPr>
          <a:xfrm>
            <a:off x="6320453" y="3187379"/>
            <a:ext cx="347870" cy="367748"/>
          </a:xfrm>
          <a:prstGeom prst="rect">
            <a:avLst/>
          </a:prstGeom>
          <a:noFill/>
        </p:spPr>
        <p:txBody>
          <a:bodyPr wrap="square" rtlCol="0">
            <a:spAutoFit/>
          </a:bodyPr>
          <a:lstStyle/>
          <a:p>
            <a:r>
              <a:rPr lang="en-US" dirty="0"/>
              <a:t>B</a:t>
            </a:r>
          </a:p>
        </p:txBody>
      </p:sp>
      <p:sp>
        <p:nvSpPr>
          <p:cNvPr id="21" name="TextBox 20">
            <a:extLst>
              <a:ext uri="{FF2B5EF4-FFF2-40B4-BE49-F238E27FC236}">
                <a16:creationId xmlns:a16="http://schemas.microsoft.com/office/drawing/2014/main" id="{13E9364E-A701-DED9-C21E-CDB4228B1538}"/>
              </a:ext>
            </a:extLst>
          </p:cNvPr>
          <p:cNvSpPr txBox="1"/>
          <p:nvPr/>
        </p:nvSpPr>
        <p:spPr>
          <a:xfrm>
            <a:off x="6276892" y="3797952"/>
            <a:ext cx="347870" cy="367748"/>
          </a:xfrm>
          <a:prstGeom prst="rect">
            <a:avLst/>
          </a:prstGeom>
          <a:noFill/>
        </p:spPr>
        <p:txBody>
          <a:bodyPr wrap="square" rtlCol="0">
            <a:spAutoFit/>
          </a:bodyPr>
          <a:lstStyle/>
          <a:p>
            <a:r>
              <a:rPr lang="en-US" dirty="0"/>
              <a:t>C</a:t>
            </a:r>
          </a:p>
        </p:txBody>
      </p:sp>
      <p:sp>
        <p:nvSpPr>
          <p:cNvPr id="22" name="TextBox 21">
            <a:extLst>
              <a:ext uri="{FF2B5EF4-FFF2-40B4-BE49-F238E27FC236}">
                <a16:creationId xmlns:a16="http://schemas.microsoft.com/office/drawing/2014/main" id="{2767C97B-B85C-CFED-7320-E56496960285}"/>
              </a:ext>
            </a:extLst>
          </p:cNvPr>
          <p:cNvSpPr txBox="1"/>
          <p:nvPr/>
        </p:nvSpPr>
        <p:spPr>
          <a:xfrm>
            <a:off x="7443087" y="3456796"/>
            <a:ext cx="347870" cy="367748"/>
          </a:xfrm>
          <a:prstGeom prst="rect">
            <a:avLst/>
          </a:prstGeom>
          <a:noFill/>
        </p:spPr>
        <p:txBody>
          <a:bodyPr wrap="square" rtlCol="0">
            <a:spAutoFit/>
          </a:bodyPr>
          <a:lstStyle/>
          <a:p>
            <a:r>
              <a:rPr lang="en-US" dirty="0"/>
              <a:t>D</a:t>
            </a:r>
          </a:p>
        </p:txBody>
      </p:sp>
      <p:sp>
        <p:nvSpPr>
          <p:cNvPr id="23" name="TextBox 22">
            <a:extLst>
              <a:ext uri="{FF2B5EF4-FFF2-40B4-BE49-F238E27FC236}">
                <a16:creationId xmlns:a16="http://schemas.microsoft.com/office/drawing/2014/main" id="{437B9BBD-5C0E-29CC-24FA-60ACE1130210}"/>
              </a:ext>
            </a:extLst>
          </p:cNvPr>
          <p:cNvSpPr txBox="1"/>
          <p:nvPr/>
        </p:nvSpPr>
        <p:spPr>
          <a:xfrm>
            <a:off x="8089037" y="3187740"/>
            <a:ext cx="347870" cy="367748"/>
          </a:xfrm>
          <a:prstGeom prst="rect">
            <a:avLst/>
          </a:prstGeom>
          <a:noFill/>
        </p:spPr>
        <p:txBody>
          <a:bodyPr wrap="square" rtlCol="0">
            <a:spAutoFit/>
          </a:bodyPr>
          <a:lstStyle/>
          <a:p>
            <a:r>
              <a:rPr lang="en-US" dirty="0"/>
              <a:t>E</a:t>
            </a:r>
          </a:p>
        </p:txBody>
      </p:sp>
      <p:sp>
        <p:nvSpPr>
          <p:cNvPr id="24" name="TextBox 23">
            <a:extLst>
              <a:ext uri="{FF2B5EF4-FFF2-40B4-BE49-F238E27FC236}">
                <a16:creationId xmlns:a16="http://schemas.microsoft.com/office/drawing/2014/main" id="{FC68B83D-9E6B-FA56-7BEC-8ECB181A946F}"/>
              </a:ext>
            </a:extLst>
          </p:cNvPr>
          <p:cNvSpPr txBox="1"/>
          <p:nvPr/>
        </p:nvSpPr>
        <p:spPr>
          <a:xfrm>
            <a:off x="8089037" y="3841952"/>
            <a:ext cx="347870" cy="367748"/>
          </a:xfrm>
          <a:prstGeom prst="rect">
            <a:avLst/>
          </a:prstGeom>
          <a:noFill/>
        </p:spPr>
        <p:txBody>
          <a:bodyPr wrap="square" rtlCol="0">
            <a:spAutoFit/>
          </a:bodyPr>
          <a:lstStyle/>
          <a:p>
            <a:r>
              <a:rPr lang="en-US" dirty="0"/>
              <a:t>F</a:t>
            </a:r>
          </a:p>
        </p:txBody>
      </p:sp>
      <p:sp>
        <p:nvSpPr>
          <p:cNvPr id="25" name="TextBox 24">
            <a:extLst>
              <a:ext uri="{FF2B5EF4-FFF2-40B4-BE49-F238E27FC236}">
                <a16:creationId xmlns:a16="http://schemas.microsoft.com/office/drawing/2014/main" id="{96C3E88A-44DA-47A4-7E9A-5D314F33FC20}"/>
              </a:ext>
            </a:extLst>
          </p:cNvPr>
          <p:cNvSpPr txBox="1"/>
          <p:nvPr/>
        </p:nvSpPr>
        <p:spPr>
          <a:xfrm>
            <a:off x="828363" y="937643"/>
            <a:ext cx="347870" cy="367748"/>
          </a:xfrm>
          <a:prstGeom prst="rect">
            <a:avLst/>
          </a:prstGeom>
          <a:noFill/>
        </p:spPr>
        <p:txBody>
          <a:bodyPr wrap="square" rtlCol="0">
            <a:spAutoFit/>
          </a:bodyPr>
          <a:lstStyle/>
          <a:p>
            <a:r>
              <a:rPr lang="en-US" dirty="0"/>
              <a:t>A</a:t>
            </a:r>
          </a:p>
        </p:txBody>
      </p:sp>
      <p:sp>
        <p:nvSpPr>
          <p:cNvPr id="26" name="TextBox 25">
            <a:extLst>
              <a:ext uri="{FF2B5EF4-FFF2-40B4-BE49-F238E27FC236}">
                <a16:creationId xmlns:a16="http://schemas.microsoft.com/office/drawing/2014/main" id="{6D08416A-29FA-53DF-E773-CE19015ED2DF}"/>
              </a:ext>
            </a:extLst>
          </p:cNvPr>
          <p:cNvSpPr txBox="1"/>
          <p:nvPr/>
        </p:nvSpPr>
        <p:spPr>
          <a:xfrm>
            <a:off x="1289017" y="1305391"/>
            <a:ext cx="347870" cy="367748"/>
          </a:xfrm>
          <a:prstGeom prst="rect">
            <a:avLst/>
          </a:prstGeom>
          <a:noFill/>
        </p:spPr>
        <p:txBody>
          <a:bodyPr wrap="square" rtlCol="0">
            <a:spAutoFit/>
          </a:bodyPr>
          <a:lstStyle/>
          <a:p>
            <a:r>
              <a:rPr lang="en-US" dirty="0"/>
              <a:t>B</a:t>
            </a:r>
          </a:p>
        </p:txBody>
      </p:sp>
      <p:sp>
        <p:nvSpPr>
          <p:cNvPr id="27" name="TextBox 26">
            <a:extLst>
              <a:ext uri="{FF2B5EF4-FFF2-40B4-BE49-F238E27FC236}">
                <a16:creationId xmlns:a16="http://schemas.microsoft.com/office/drawing/2014/main" id="{95384910-1DA0-5D74-F9A5-805C7CACEE64}"/>
              </a:ext>
            </a:extLst>
          </p:cNvPr>
          <p:cNvSpPr txBox="1"/>
          <p:nvPr/>
        </p:nvSpPr>
        <p:spPr>
          <a:xfrm>
            <a:off x="1289017" y="1704866"/>
            <a:ext cx="347870" cy="367748"/>
          </a:xfrm>
          <a:prstGeom prst="rect">
            <a:avLst/>
          </a:prstGeom>
          <a:noFill/>
        </p:spPr>
        <p:txBody>
          <a:bodyPr wrap="square" rtlCol="0">
            <a:spAutoFit/>
          </a:bodyPr>
          <a:lstStyle/>
          <a:p>
            <a:r>
              <a:rPr lang="en-US" dirty="0"/>
              <a:t>C</a:t>
            </a:r>
          </a:p>
        </p:txBody>
      </p:sp>
      <p:sp>
        <p:nvSpPr>
          <p:cNvPr id="28" name="TextBox 27">
            <a:extLst>
              <a:ext uri="{FF2B5EF4-FFF2-40B4-BE49-F238E27FC236}">
                <a16:creationId xmlns:a16="http://schemas.microsoft.com/office/drawing/2014/main" id="{6FFBB37C-E577-6053-8BB0-8D07A3327C34}"/>
              </a:ext>
            </a:extLst>
          </p:cNvPr>
          <p:cNvSpPr txBox="1"/>
          <p:nvPr/>
        </p:nvSpPr>
        <p:spPr>
          <a:xfrm>
            <a:off x="828363" y="1935430"/>
            <a:ext cx="347870" cy="367748"/>
          </a:xfrm>
          <a:prstGeom prst="rect">
            <a:avLst/>
          </a:prstGeom>
          <a:noFill/>
        </p:spPr>
        <p:txBody>
          <a:bodyPr wrap="square" rtlCol="0">
            <a:spAutoFit/>
          </a:bodyPr>
          <a:lstStyle/>
          <a:p>
            <a:r>
              <a:rPr lang="en-US" dirty="0"/>
              <a:t>D</a:t>
            </a:r>
          </a:p>
        </p:txBody>
      </p:sp>
      <p:sp>
        <p:nvSpPr>
          <p:cNvPr id="29" name="TextBox 28">
            <a:extLst>
              <a:ext uri="{FF2B5EF4-FFF2-40B4-BE49-F238E27FC236}">
                <a16:creationId xmlns:a16="http://schemas.microsoft.com/office/drawing/2014/main" id="{2DB9FE03-3F8B-9F28-EB4F-AAE905AC8D49}"/>
              </a:ext>
            </a:extLst>
          </p:cNvPr>
          <p:cNvSpPr txBox="1"/>
          <p:nvPr/>
        </p:nvSpPr>
        <p:spPr>
          <a:xfrm>
            <a:off x="438620" y="1704866"/>
            <a:ext cx="347870" cy="367748"/>
          </a:xfrm>
          <a:prstGeom prst="rect">
            <a:avLst/>
          </a:prstGeom>
          <a:noFill/>
        </p:spPr>
        <p:txBody>
          <a:bodyPr wrap="square" rtlCol="0">
            <a:spAutoFit/>
          </a:bodyPr>
          <a:lstStyle/>
          <a:p>
            <a:r>
              <a:rPr lang="en-US" dirty="0"/>
              <a:t>E</a:t>
            </a:r>
          </a:p>
        </p:txBody>
      </p:sp>
      <p:sp>
        <p:nvSpPr>
          <p:cNvPr id="30" name="TextBox 29">
            <a:extLst>
              <a:ext uri="{FF2B5EF4-FFF2-40B4-BE49-F238E27FC236}">
                <a16:creationId xmlns:a16="http://schemas.microsoft.com/office/drawing/2014/main" id="{FFD723B9-54D7-5B1B-69B5-6045C8C93B37}"/>
              </a:ext>
            </a:extLst>
          </p:cNvPr>
          <p:cNvSpPr txBox="1"/>
          <p:nvPr/>
        </p:nvSpPr>
        <p:spPr>
          <a:xfrm>
            <a:off x="466656" y="1219865"/>
            <a:ext cx="347870" cy="367748"/>
          </a:xfrm>
          <a:prstGeom prst="rect">
            <a:avLst/>
          </a:prstGeom>
          <a:noFill/>
        </p:spPr>
        <p:txBody>
          <a:bodyPr wrap="square" rtlCol="0">
            <a:spAutoFit/>
          </a:bodyPr>
          <a:lstStyle/>
          <a:p>
            <a:r>
              <a:rPr lang="en-US" dirty="0"/>
              <a:t>F</a:t>
            </a:r>
          </a:p>
        </p:txBody>
      </p:sp>
      <p:sp>
        <p:nvSpPr>
          <p:cNvPr id="37" name="TextBox 36">
            <a:extLst>
              <a:ext uri="{FF2B5EF4-FFF2-40B4-BE49-F238E27FC236}">
                <a16:creationId xmlns:a16="http://schemas.microsoft.com/office/drawing/2014/main" id="{A59D22FB-E86E-8BA9-290F-3A4638EB69CD}"/>
              </a:ext>
            </a:extLst>
          </p:cNvPr>
          <p:cNvSpPr txBox="1"/>
          <p:nvPr/>
        </p:nvSpPr>
        <p:spPr>
          <a:xfrm>
            <a:off x="828363" y="5844028"/>
            <a:ext cx="347870" cy="367748"/>
          </a:xfrm>
          <a:prstGeom prst="rect">
            <a:avLst/>
          </a:prstGeom>
          <a:noFill/>
        </p:spPr>
        <p:txBody>
          <a:bodyPr wrap="square" rtlCol="0">
            <a:spAutoFit/>
          </a:bodyPr>
          <a:lstStyle/>
          <a:p>
            <a:r>
              <a:rPr lang="en-US" dirty="0"/>
              <a:t>A</a:t>
            </a:r>
          </a:p>
        </p:txBody>
      </p:sp>
      <p:sp>
        <p:nvSpPr>
          <p:cNvPr id="38" name="TextBox 37">
            <a:extLst>
              <a:ext uri="{FF2B5EF4-FFF2-40B4-BE49-F238E27FC236}">
                <a16:creationId xmlns:a16="http://schemas.microsoft.com/office/drawing/2014/main" id="{16992F08-B0DA-63BF-D395-65A47662B86C}"/>
              </a:ext>
            </a:extLst>
          </p:cNvPr>
          <p:cNvSpPr txBox="1"/>
          <p:nvPr/>
        </p:nvSpPr>
        <p:spPr>
          <a:xfrm>
            <a:off x="2622990" y="5844028"/>
            <a:ext cx="347870" cy="367748"/>
          </a:xfrm>
          <a:prstGeom prst="rect">
            <a:avLst/>
          </a:prstGeom>
          <a:noFill/>
        </p:spPr>
        <p:txBody>
          <a:bodyPr wrap="square" rtlCol="0">
            <a:spAutoFit/>
          </a:bodyPr>
          <a:lstStyle/>
          <a:p>
            <a:r>
              <a:rPr lang="en-US" dirty="0"/>
              <a:t>B</a:t>
            </a:r>
          </a:p>
        </p:txBody>
      </p:sp>
      <p:sp>
        <p:nvSpPr>
          <p:cNvPr id="39" name="TextBox 38">
            <a:extLst>
              <a:ext uri="{FF2B5EF4-FFF2-40B4-BE49-F238E27FC236}">
                <a16:creationId xmlns:a16="http://schemas.microsoft.com/office/drawing/2014/main" id="{50747132-DC87-D077-2ABC-BE9896AB40C2}"/>
              </a:ext>
            </a:extLst>
          </p:cNvPr>
          <p:cNvSpPr txBox="1"/>
          <p:nvPr/>
        </p:nvSpPr>
        <p:spPr>
          <a:xfrm>
            <a:off x="4417617" y="5935153"/>
            <a:ext cx="347870" cy="367748"/>
          </a:xfrm>
          <a:prstGeom prst="rect">
            <a:avLst/>
          </a:prstGeom>
          <a:noFill/>
        </p:spPr>
        <p:txBody>
          <a:bodyPr wrap="square" rtlCol="0">
            <a:spAutoFit/>
          </a:bodyPr>
          <a:lstStyle/>
          <a:p>
            <a:r>
              <a:rPr lang="en-US" dirty="0"/>
              <a:t>C</a:t>
            </a:r>
          </a:p>
        </p:txBody>
      </p:sp>
      <p:sp>
        <p:nvSpPr>
          <p:cNvPr id="40" name="TextBox 39">
            <a:extLst>
              <a:ext uri="{FF2B5EF4-FFF2-40B4-BE49-F238E27FC236}">
                <a16:creationId xmlns:a16="http://schemas.microsoft.com/office/drawing/2014/main" id="{55701D5D-C9CD-8A17-69DE-FE4D98B7457A}"/>
              </a:ext>
            </a:extLst>
          </p:cNvPr>
          <p:cNvSpPr txBox="1"/>
          <p:nvPr/>
        </p:nvSpPr>
        <p:spPr>
          <a:xfrm>
            <a:off x="6212244" y="5935153"/>
            <a:ext cx="347870" cy="367748"/>
          </a:xfrm>
          <a:prstGeom prst="rect">
            <a:avLst/>
          </a:prstGeom>
          <a:noFill/>
        </p:spPr>
        <p:txBody>
          <a:bodyPr wrap="square" rtlCol="0">
            <a:spAutoFit/>
          </a:bodyPr>
          <a:lstStyle/>
          <a:p>
            <a:r>
              <a:rPr lang="en-US" dirty="0"/>
              <a:t>D</a:t>
            </a:r>
          </a:p>
        </p:txBody>
      </p:sp>
      <p:sp>
        <p:nvSpPr>
          <p:cNvPr id="41" name="TextBox 40">
            <a:extLst>
              <a:ext uri="{FF2B5EF4-FFF2-40B4-BE49-F238E27FC236}">
                <a16:creationId xmlns:a16="http://schemas.microsoft.com/office/drawing/2014/main" id="{E72A6F75-7051-B36E-F919-11995F1E2B5D}"/>
              </a:ext>
            </a:extLst>
          </p:cNvPr>
          <p:cNvSpPr txBox="1"/>
          <p:nvPr/>
        </p:nvSpPr>
        <p:spPr>
          <a:xfrm>
            <a:off x="7832936" y="5962429"/>
            <a:ext cx="347870" cy="367748"/>
          </a:xfrm>
          <a:prstGeom prst="rect">
            <a:avLst/>
          </a:prstGeom>
          <a:noFill/>
        </p:spPr>
        <p:txBody>
          <a:bodyPr wrap="square" rtlCol="0">
            <a:spAutoFit/>
          </a:bodyPr>
          <a:lstStyle/>
          <a:p>
            <a:r>
              <a:rPr lang="en-US" dirty="0"/>
              <a:t>E</a:t>
            </a:r>
          </a:p>
        </p:txBody>
      </p:sp>
      <p:sp>
        <p:nvSpPr>
          <p:cNvPr id="43" name="TextBox 42">
            <a:extLst>
              <a:ext uri="{FF2B5EF4-FFF2-40B4-BE49-F238E27FC236}">
                <a16:creationId xmlns:a16="http://schemas.microsoft.com/office/drawing/2014/main" id="{5F8387B2-3427-8638-3D1B-DB4E39803595}"/>
              </a:ext>
            </a:extLst>
          </p:cNvPr>
          <p:cNvSpPr txBox="1"/>
          <p:nvPr/>
        </p:nvSpPr>
        <p:spPr>
          <a:xfrm>
            <a:off x="828363" y="5077470"/>
            <a:ext cx="347870" cy="367748"/>
          </a:xfrm>
          <a:prstGeom prst="rect">
            <a:avLst/>
          </a:prstGeom>
          <a:noFill/>
        </p:spPr>
        <p:txBody>
          <a:bodyPr wrap="square" rtlCol="0">
            <a:spAutoFit/>
          </a:bodyPr>
          <a:lstStyle/>
          <a:p>
            <a:r>
              <a:rPr lang="en-US" dirty="0"/>
              <a:t>F</a:t>
            </a:r>
          </a:p>
        </p:txBody>
      </p:sp>
      <p:sp>
        <p:nvSpPr>
          <p:cNvPr id="44" name="TextBox 43">
            <a:extLst>
              <a:ext uri="{FF2B5EF4-FFF2-40B4-BE49-F238E27FC236}">
                <a16:creationId xmlns:a16="http://schemas.microsoft.com/office/drawing/2014/main" id="{2F76CC41-7C34-4A56-E8F1-110819849B4B}"/>
              </a:ext>
            </a:extLst>
          </p:cNvPr>
          <p:cNvSpPr txBox="1"/>
          <p:nvPr/>
        </p:nvSpPr>
        <p:spPr>
          <a:xfrm>
            <a:off x="2622990" y="5067531"/>
            <a:ext cx="347870" cy="367748"/>
          </a:xfrm>
          <a:prstGeom prst="rect">
            <a:avLst/>
          </a:prstGeom>
          <a:noFill/>
        </p:spPr>
        <p:txBody>
          <a:bodyPr wrap="square" rtlCol="0">
            <a:spAutoFit/>
          </a:bodyPr>
          <a:lstStyle/>
          <a:p>
            <a:r>
              <a:rPr lang="en-US" dirty="0"/>
              <a:t>F</a:t>
            </a:r>
          </a:p>
        </p:txBody>
      </p:sp>
      <p:sp>
        <p:nvSpPr>
          <p:cNvPr id="45" name="TextBox 44">
            <a:extLst>
              <a:ext uri="{FF2B5EF4-FFF2-40B4-BE49-F238E27FC236}">
                <a16:creationId xmlns:a16="http://schemas.microsoft.com/office/drawing/2014/main" id="{777915C0-24AC-605C-07C2-0E24EB634D1E}"/>
              </a:ext>
            </a:extLst>
          </p:cNvPr>
          <p:cNvSpPr txBox="1"/>
          <p:nvPr/>
        </p:nvSpPr>
        <p:spPr>
          <a:xfrm>
            <a:off x="4375536" y="5147567"/>
            <a:ext cx="347870" cy="367748"/>
          </a:xfrm>
          <a:prstGeom prst="rect">
            <a:avLst/>
          </a:prstGeom>
          <a:noFill/>
        </p:spPr>
        <p:txBody>
          <a:bodyPr wrap="square" rtlCol="0">
            <a:spAutoFit/>
          </a:bodyPr>
          <a:lstStyle/>
          <a:p>
            <a:r>
              <a:rPr lang="en-US" dirty="0"/>
              <a:t>F</a:t>
            </a:r>
          </a:p>
        </p:txBody>
      </p:sp>
      <p:sp>
        <p:nvSpPr>
          <p:cNvPr id="46" name="TextBox 45">
            <a:extLst>
              <a:ext uri="{FF2B5EF4-FFF2-40B4-BE49-F238E27FC236}">
                <a16:creationId xmlns:a16="http://schemas.microsoft.com/office/drawing/2014/main" id="{0488959E-C013-6B05-F95C-5584A0721F45}"/>
              </a:ext>
            </a:extLst>
          </p:cNvPr>
          <p:cNvSpPr txBox="1"/>
          <p:nvPr/>
        </p:nvSpPr>
        <p:spPr>
          <a:xfrm>
            <a:off x="6128082" y="5193768"/>
            <a:ext cx="347870" cy="367748"/>
          </a:xfrm>
          <a:prstGeom prst="rect">
            <a:avLst/>
          </a:prstGeom>
          <a:noFill/>
        </p:spPr>
        <p:txBody>
          <a:bodyPr wrap="square" rtlCol="0">
            <a:spAutoFit/>
          </a:bodyPr>
          <a:lstStyle/>
          <a:p>
            <a:r>
              <a:rPr lang="en-US" dirty="0"/>
              <a:t>F</a:t>
            </a:r>
          </a:p>
        </p:txBody>
      </p:sp>
      <p:sp>
        <p:nvSpPr>
          <p:cNvPr id="47" name="TextBox 46">
            <a:extLst>
              <a:ext uri="{FF2B5EF4-FFF2-40B4-BE49-F238E27FC236}">
                <a16:creationId xmlns:a16="http://schemas.microsoft.com/office/drawing/2014/main" id="{E323D8D2-4D58-A044-C98D-09B62DD2191A}"/>
              </a:ext>
            </a:extLst>
          </p:cNvPr>
          <p:cNvSpPr txBox="1"/>
          <p:nvPr/>
        </p:nvSpPr>
        <p:spPr>
          <a:xfrm>
            <a:off x="7832936" y="5202119"/>
            <a:ext cx="347870" cy="367748"/>
          </a:xfrm>
          <a:prstGeom prst="rect">
            <a:avLst/>
          </a:prstGeom>
          <a:noFill/>
        </p:spPr>
        <p:txBody>
          <a:bodyPr wrap="square" rtlCol="0">
            <a:spAutoFit/>
          </a:bodyPr>
          <a:lstStyle/>
          <a:p>
            <a:r>
              <a:rPr lang="en-US" dirty="0"/>
              <a:t>F</a:t>
            </a:r>
          </a:p>
        </p:txBody>
      </p:sp>
      <p:pic>
        <p:nvPicPr>
          <p:cNvPr id="48" name="Picture 47" descr="A picture containing text&#10;&#10;Description automatically generated">
            <a:extLst>
              <a:ext uri="{FF2B5EF4-FFF2-40B4-BE49-F238E27FC236}">
                <a16:creationId xmlns:a16="http://schemas.microsoft.com/office/drawing/2014/main" id="{5B4173EE-5BBD-A3F8-5A12-2CB5C3FEF0B9}"/>
              </a:ext>
            </a:extLst>
          </p:cNvPr>
          <p:cNvPicPr>
            <a:picLocks noChangeAspect="1"/>
          </p:cNvPicPr>
          <p:nvPr/>
        </p:nvPicPr>
        <p:blipFill>
          <a:blip r:embed="rId5"/>
          <a:stretch>
            <a:fillRect/>
          </a:stretch>
        </p:blipFill>
        <p:spPr>
          <a:xfrm>
            <a:off x="3213870" y="288153"/>
            <a:ext cx="1873643" cy="424692"/>
          </a:xfrm>
          <a:prstGeom prst="rect">
            <a:avLst/>
          </a:prstGeom>
        </p:spPr>
      </p:pic>
      <p:sp>
        <p:nvSpPr>
          <p:cNvPr id="3" name="TextBox 2">
            <a:extLst>
              <a:ext uri="{FF2B5EF4-FFF2-40B4-BE49-F238E27FC236}">
                <a16:creationId xmlns:a16="http://schemas.microsoft.com/office/drawing/2014/main" id="{ED7DD4F1-83A4-0148-42B1-07BCC281B95C}"/>
              </a:ext>
            </a:extLst>
          </p:cNvPr>
          <p:cNvSpPr txBox="1"/>
          <p:nvPr/>
        </p:nvSpPr>
        <p:spPr>
          <a:xfrm>
            <a:off x="3197484" y="-6517"/>
            <a:ext cx="347870" cy="367748"/>
          </a:xfrm>
          <a:prstGeom prst="rect">
            <a:avLst/>
          </a:prstGeom>
          <a:noFill/>
        </p:spPr>
        <p:txBody>
          <a:bodyPr wrap="square" rtlCol="0">
            <a:spAutoFit/>
          </a:bodyPr>
          <a:lstStyle/>
          <a:p>
            <a:r>
              <a:rPr lang="en-US" dirty="0"/>
              <a:t>A</a:t>
            </a:r>
          </a:p>
        </p:txBody>
      </p:sp>
      <p:sp>
        <p:nvSpPr>
          <p:cNvPr id="4" name="TextBox 3">
            <a:extLst>
              <a:ext uri="{FF2B5EF4-FFF2-40B4-BE49-F238E27FC236}">
                <a16:creationId xmlns:a16="http://schemas.microsoft.com/office/drawing/2014/main" id="{262DD05F-AC2A-AC30-B015-25E7D357C447}"/>
              </a:ext>
            </a:extLst>
          </p:cNvPr>
          <p:cNvSpPr txBox="1"/>
          <p:nvPr/>
        </p:nvSpPr>
        <p:spPr>
          <a:xfrm>
            <a:off x="3466998" y="-14584"/>
            <a:ext cx="347870" cy="367748"/>
          </a:xfrm>
          <a:prstGeom prst="rect">
            <a:avLst/>
          </a:prstGeom>
          <a:noFill/>
        </p:spPr>
        <p:txBody>
          <a:bodyPr wrap="square" rtlCol="0">
            <a:spAutoFit/>
          </a:bodyPr>
          <a:lstStyle/>
          <a:p>
            <a:r>
              <a:rPr lang="en-US" dirty="0"/>
              <a:t>B</a:t>
            </a:r>
          </a:p>
        </p:txBody>
      </p:sp>
      <p:sp>
        <p:nvSpPr>
          <p:cNvPr id="5" name="TextBox 4">
            <a:extLst>
              <a:ext uri="{FF2B5EF4-FFF2-40B4-BE49-F238E27FC236}">
                <a16:creationId xmlns:a16="http://schemas.microsoft.com/office/drawing/2014/main" id="{7A124A7C-220C-04F9-75EA-F06223C330D9}"/>
              </a:ext>
            </a:extLst>
          </p:cNvPr>
          <p:cNvSpPr txBox="1"/>
          <p:nvPr/>
        </p:nvSpPr>
        <p:spPr>
          <a:xfrm>
            <a:off x="3736512" y="4643"/>
            <a:ext cx="347870" cy="367748"/>
          </a:xfrm>
          <a:prstGeom prst="rect">
            <a:avLst/>
          </a:prstGeom>
          <a:noFill/>
        </p:spPr>
        <p:txBody>
          <a:bodyPr wrap="square" rtlCol="0">
            <a:spAutoFit/>
          </a:bodyPr>
          <a:lstStyle/>
          <a:p>
            <a:r>
              <a:rPr lang="en-US" dirty="0"/>
              <a:t>C</a:t>
            </a:r>
          </a:p>
        </p:txBody>
      </p:sp>
      <p:sp>
        <p:nvSpPr>
          <p:cNvPr id="6" name="TextBox 5">
            <a:extLst>
              <a:ext uri="{FF2B5EF4-FFF2-40B4-BE49-F238E27FC236}">
                <a16:creationId xmlns:a16="http://schemas.microsoft.com/office/drawing/2014/main" id="{2F5BF6B0-D6ED-471C-93B4-4FEE8FA0B00F}"/>
              </a:ext>
            </a:extLst>
          </p:cNvPr>
          <p:cNvSpPr txBox="1"/>
          <p:nvPr/>
        </p:nvSpPr>
        <p:spPr>
          <a:xfrm>
            <a:off x="4077935" y="4305"/>
            <a:ext cx="347870" cy="367748"/>
          </a:xfrm>
          <a:prstGeom prst="rect">
            <a:avLst/>
          </a:prstGeom>
          <a:noFill/>
        </p:spPr>
        <p:txBody>
          <a:bodyPr wrap="square" rtlCol="0">
            <a:spAutoFit/>
          </a:bodyPr>
          <a:lstStyle/>
          <a:p>
            <a:r>
              <a:rPr lang="en-US" dirty="0"/>
              <a:t>D</a:t>
            </a:r>
          </a:p>
        </p:txBody>
      </p:sp>
      <p:sp>
        <p:nvSpPr>
          <p:cNvPr id="31" name="TextBox 30">
            <a:extLst>
              <a:ext uri="{FF2B5EF4-FFF2-40B4-BE49-F238E27FC236}">
                <a16:creationId xmlns:a16="http://schemas.microsoft.com/office/drawing/2014/main" id="{1D4E7029-5BD9-CC66-A51F-2382F838E564}"/>
              </a:ext>
            </a:extLst>
          </p:cNvPr>
          <p:cNvSpPr txBox="1"/>
          <p:nvPr/>
        </p:nvSpPr>
        <p:spPr>
          <a:xfrm>
            <a:off x="4417617" y="30350"/>
            <a:ext cx="347870" cy="367748"/>
          </a:xfrm>
          <a:prstGeom prst="rect">
            <a:avLst/>
          </a:prstGeom>
          <a:noFill/>
        </p:spPr>
        <p:txBody>
          <a:bodyPr wrap="square" rtlCol="0">
            <a:spAutoFit/>
          </a:bodyPr>
          <a:lstStyle/>
          <a:p>
            <a:r>
              <a:rPr lang="en-US" dirty="0"/>
              <a:t>E</a:t>
            </a:r>
          </a:p>
        </p:txBody>
      </p:sp>
      <p:sp>
        <p:nvSpPr>
          <p:cNvPr id="32" name="TextBox 31">
            <a:extLst>
              <a:ext uri="{FF2B5EF4-FFF2-40B4-BE49-F238E27FC236}">
                <a16:creationId xmlns:a16="http://schemas.microsoft.com/office/drawing/2014/main" id="{9AF9707D-EA77-869C-596D-F4950BA0F2D4}"/>
              </a:ext>
            </a:extLst>
          </p:cNvPr>
          <p:cNvSpPr txBox="1"/>
          <p:nvPr/>
        </p:nvSpPr>
        <p:spPr>
          <a:xfrm>
            <a:off x="4717389" y="30350"/>
            <a:ext cx="347870" cy="367748"/>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253815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B86-A4B9-4E54-B75D-AD8671B628B6}"/>
              </a:ext>
            </a:extLst>
          </p:cNvPr>
          <p:cNvSpPr>
            <a:spLocks noGrp="1"/>
          </p:cNvSpPr>
          <p:nvPr>
            <p:ph type="title"/>
          </p:nvPr>
        </p:nvSpPr>
        <p:spPr>
          <a:xfrm>
            <a:off x="758952" y="123567"/>
            <a:ext cx="3831336" cy="6487297"/>
          </a:xfrm>
        </p:spPr>
        <p:txBody>
          <a:bodyPr>
            <a:normAutofit fontScale="90000"/>
          </a:bodyPr>
          <a:lstStyle/>
          <a:p>
            <a:pPr algn="ctr"/>
            <a:r>
              <a:rPr lang="en-US" dirty="0"/>
              <a:t>How to divide 4 pizzas among 7 people fairly with fewer than 28 pieces?</a:t>
            </a:r>
          </a:p>
        </p:txBody>
      </p:sp>
      <p:pic>
        <p:nvPicPr>
          <p:cNvPr id="5" name="Content Placeholder 4" descr="A pizza with pepperoni&#10;&#10;Description automatically generated with low confidence">
            <a:extLst>
              <a:ext uri="{FF2B5EF4-FFF2-40B4-BE49-F238E27FC236}">
                <a16:creationId xmlns:a16="http://schemas.microsoft.com/office/drawing/2014/main" id="{F105F4C6-492E-1532-68FD-6E9CBBE9C826}"/>
              </a:ext>
            </a:extLst>
          </p:cNvPr>
          <p:cNvPicPr>
            <a:picLocks noGrp="1" noChangeAspect="1"/>
          </p:cNvPicPr>
          <p:nvPr>
            <p:ph idx="1"/>
          </p:nvPr>
        </p:nvPicPr>
        <p:blipFill>
          <a:blip r:embed="rId2"/>
          <a:stretch>
            <a:fillRect/>
          </a:stretch>
        </p:blipFill>
        <p:spPr>
          <a:xfrm>
            <a:off x="5876710" y="383059"/>
            <a:ext cx="2527518" cy="1408670"/>
          </a:xfrm>
        </p:spPr>
      </p:pic>
      <p:pic>
        <p:nvPicPr>
          <p:cNvPr id="6" name="Content Placeholder 4" descr="A pizza with pepperoni&#10;&#10;Description automatically generated with low confidence">
            <a:extLst>
              <a:ext uri="{FF2B5EF4-FFF2-40B4-BE49-F238E27FC236}">
                <a16:creationId xmlns:a16="http://schemas.microsoft.com/office/drawing/2014/main" id="{CC19E527-C355-7809-6847-5AADCD7CB88C}"/>
              </a:ext>
            </a:extLst>
          </p:cNvPr>
          <p:cNvPicPr>
            <a:picLocks noChangeAspect="1"/>
          </p:cNvPicPr>
          <p:nvPr/>
        </p:nvPicPr>
        <p:blipFill>
          <a:blip r:embed="rId2"/>
          <a:stretch>
            <a:fillRect/>
          </a:stretch>
        </p:blipFill>
        <p:spPr>
          <a:xfrm>
            <a:off x="5769618" y="1791729"/>
            <a:ext cx="2527518" cy="1408670"/>
          </a:xfrm>
          <a:prstGeom prst="rect">
            <a:avLst/>
          </a:prstGeom>
        </p:spPr>
      </p:pic>
      <p:pic>
        <p:nvPicPr>
          <p:cNvPr id="7" name="Content Placeholder 4" descr="A pizza with pepperoni&#10;&#10;Description automatically generated with low confidence">
            <a:extLst>
              <a:ext uri="{FF2B5EF4-FFF2-40B4-BE49-F238E27FC236}">
                <a16:creationId xmlns:a16="http://schemas.microsoft.com/office/drawing/2014/main" id="{EBD0F6DF-302A-001D-7F68-B0EE8220A902}"/>
              </a:ext>
            </a:extLst>
          </p:cNvPr>
          <p:cNvPicPr>
            <a:picLocks noChangeAspect="1"/>
          </p:cNvPicPr>
          <p:nvPr/>
        </p:nvPicPr>
        <p:blipFill>
          <a:blip r:embed="rId2"/>
          <a:stretch>
            <a:fillRect/>
          </a:stretch>
        </p:blipFill>
        <p:spPr>
          <a:xfrm>
            <a:off x="8759953" y="383059"/>
            <a:ext cx="2527518" cy="1408670"/>
          </a:xfrm>
          <a:prstGeom prst="rect">
            <a:avLst/>
          </a:prstGeom>
        </p:spPr>
      </p:pic>
      <p:pic>
        <p:nvPicPr>
          <p:cNvPr id="8" name="Content Placeholder 4" descr="A pizza with pepperoni&#10;&#10;Description automatically generated with low confidence">
            <a:extLst>
              <a:ext uri="{FF2B5EF4-FFF2-40B4-BE49-F238E27FC236}">
                <a16:creationId xmlns:a16="http://schemas.microsoft.com/office/drawing/2014/main" id="{D9541D65-7711-3562-2967-A30FE7C14A39}"/>
              </a:ext>
            </a:extLst>
          </p:cNvPr>
          <p:cNvPicPr>
            <a:picLocks noChangeAspect="1"/>
          </p:cNvPicPr>
          <p:nvPr/>
        </p:nvPicPr>
        <p:blipFill>
          <a:blip r:embed="rId2"/>
          <a:stretch>
            <a:fillRect/>
          </a:stretch>
        </p:blipFill>
        <p:spPr>
          <a:xfrm>
            <a:off x="8759953" y="1727722"/>
            <a:ext cx="2527518" cy="1408670"/>
          </a:xfrm>
          <a:prstGeom prst="rect">
            <a:avLst/>
          </a:prstGeom>
        </p:spPr>
      </p:pic>
      <p:pic>
        <p:nvPicPr>
          <p:cNvPr id="12" name="Picture 11">
            <a:extLst>
              <a:ext uri="{FF2B5EF4-FFF2-40B4-BE49-F238E27FC236}">
                <a16:creationId xmlns:a16="http://schemas.microsoft.com/office/drawing/2014/main" id="{B9950BE0-5807-2C77-E9B1-7EEDE2148A14}"/>
              </a:ext>
            </a:extLst>
          </p:cNvPr>
          <p:cNvPicPr>
            <a:picLocks noChangeAspect="1"/>
          </p:cNvPicPr>
          <p:nvPr/>
        </p:nvPicPr>
        <p:blipFill>
          <a:blip r:embed="rId3"/>
          <a:stretch>
            <a:fillRect/>
          </a:stretch>
        </p:blipFill>
        <p:spPr>
          <a:xfrm>
            <a:off x="4590288" y="4263397"/>
            <a:ext cx="6877393" cy="1250435"/>
          </a:xfrm>
          <a:prstGeom prst="rect">
            <a:avLst/>
          </a:prstGeom>
        </p:spPr>
      </p:pic>
    </p:spTree>
    <p:extLst>
      <p:ext uri="{BB962C8B-B14F-4D97-AF65-F5344CB8AC3E}">
        <p14:creationId xmlns:p14="http://schemas.microsoft.com/office/powerpoint/2010/main" val="326060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chinoderm, dome&#10;&#10;Description automatically generated">
            <a:extLst>
              <a:ext uri="{FF2B5EF4-FFF2-40B4-BE49-F238E27FC236}">
                <a16:creationId xmlns:a16="http://schemas.microsoft.com/office/drawing/2014/main" id="{827C3C27-DF78-B3A9-93FB-D30FDBFF552C}"/>
              </a:ext>
            </a:extLst>
          </p:cNvPr>
          <p:cNvPicPr>
            <a:picLocks noChangeAspect="1"/>
          </p:cNvPicPr>
          <p:nvPr/>
        </p:nvPicPr>
        <p:blipFill>
          <a:blip r:embed="rId2"/>
          <a:stretch>
            <a:fillRect/>
          </a:stretch>
        </p:blipFill>
        <p:spPr>
          <a:xfrm>
            <a:off x="325373" y="469740"/>
            <a:ext cx="8188515" cy="2142079"/>
          </a:xfrm>
          <a:prstGeom prst="rect">
            <a:avLst/>
          </a:prstGeom>
        </p:spPr>
      </p:pic>
      <p:sp>
        <p:nvSpPr>
          <p:cNvPr id="10" name="TextBox 9">
            <a:extLst>
              <a:ext uri="{FF2B5EF4-FFF2-40B4-BE49-F238E27FC236}">
                <a16:creationId xmlns:a16="http://schemas.microsoft.com/office/drawing/2014/main" id="{49EA7B72-5265-836B-1B1E-6F41916D1E15}"/>
              </a:ext>
            </a:extLst>
          </p:cNvPr>
          <p:cNvSpPr txBox="1"/>
          <p:nvPr/>
        </p:nvSpPr>
        <p:spPr>
          <a:xfrm>
            <a:off x="8711572" y="1672480"/>
            <a:ext cx="2644346" cy="369332"/>
          </a:xfrm>
          <a:prstGeom prst="rect">
            <a:avLst/>
          </a:prstGeom>
          <a:noFill/>
        </p:spPr>
        <p:txBody>
          <a:bodyPr wrap="square" rtlCol="0">
            <a:spAutoFit/>
          </a:bodyPr>
          <a:lstStyle/>
          <a:p>
            <a:r>
              <a:rPr lang="en-US" dirty="0"/>
              <a:t>28 pieces</a:t>
            </a:r>
          </a:p>
        </p:txBody>
      </p:sp>
      <p:sp>
        <p:nvSpPr>
          <p:cNvPr id="18" name="TextBox 17">
            <a:extLst>
              <a:ext uri="{FF2B5EF4-FFF2-40B4-BE49-F238E27FC236}">
                <a16:creationId xmlns:a16="http://schemas.microsoft.com/office/drawing/2014/main" id="{6E701069-71CB-D7E7-B202-4D9FD0220625}"/>
              </a:ext>
            </a:extLst>
          </p:cNvPr>
          <p:cNvSpPr txBox="1"/>
          <p:nvPr/>
        </p:nvSpPr>
        <p:spPr>
          <a:xfrm>
            <a:off x="800153" y="921823"/>
            <a:ext cx="347870" cy="367748"/>
          </a:xfrm>
          <a:prstGeom prst="rect">
            <a:avLst/>
          </a:prstGeom>
          <a:noFill/>
        </p:spPr>
        <p:txBody>
          <a:bodyPr wrap="square" rtlCol="0">
            <a:spAutoFit/>
          </a:bodyPr>
          <a:lstStyle/>
          <a:p>
            <a:r>
              <a:rPr lang="en-US" dirty="0"/>
              <a:t>A</a:t>
            </a:r>
          </a:p>
        </p:txBody>
      </p:sp>
      <p:sp>
        <p:nvSpPr>
          <p:cNvPr id="19" name="TextBox 18">
            <a:extLst>
              <a:ext uri="{FF2B5EF4-FFF2-40B4-BE49-F238E27FC236}">
                <a16:creationId xmlns:a16="http://schemas.microsoft.com/office/drawing/2014/main" id="{EB153E88-BC9C-26C4-8239-713BC7080DD8}"/>
              </a:ext>
            </a:extLst>
          </p:cNvPr>
          <p:cNvSpPr txBox="1"/>
          <p:nvPr/>
        </p:nvSpPr>
        <p:spPr>
          <a:xfrm>
            <a:off x="1196577" y="836082"/>
            <a:ext cx="347870" cy="367748"/>
          </a:xfrm>
          <a:prstGeom prst="rect">
            <a:avLst/>
          </a:prstGeom>
          <a:noFill/>
        </p:spPr>
        <p:txBody>
          <a:bodyPr wrap="square" rtlCol="0">
            <a:spAutoFit/>
          </a:bodyPr>
          <a:lstStyle/>
          <a:p>
            <a:r>
              <a:rPr lang="en-US" dirty="0"/>
              <a:t>B</a:t>
            </a:r>
          </a:p>
        </p:txBody>
      </p:sp>
      <p:sp>
        <p:nvSpPr>
          <p:cNvPr id="20" name="TextBox 19">
            <a:extLst>
              <a:ext uri="{FF2B5EF4-FFF2-40B4-BE49-F238E27FC236}">
                <a16:creationId xmlns:a16="http://schemas.microsoft.com/office/drawing/2014/main" id="{E277E1A6-2A54-8C0A-87D2-3591649FEE03}"/>
              </a:ext>
            </a:extLst>
          </p:cNvPr>
          <p:cNvSpPr txBox="1"/>
          <p:nvPr/>
        </p:nvSpPr>
        <p:spPr>
          <a:xfrm>
            <a:off x="1607909" y="1080026"/>
            <a:ext cx="347870" cy="367748"/>
          </a:xfrm>
          <a:prstGeom prst="rect">
            <a:avLst/>
          </a:prstGeom>
          <a:noFill/>
        </p:spPr>
        <p:txBody>
          <a:bodyPr wrap="square" rtlCol="0">
            <a:spAutoFit/>
          </a:bodyPr>
          <a:lstStyle/>
          <a:p>
            <a:r>
              <a:rPr lang="en-US" dirty="0"/>
              <a:t>C</a:t>
            </a:r>
          </a:p>
        </p:txBody>
      </p:sp>
      <p:sp>
        <p:nvSpPr>
          <p:cNvPr id="21" name="TextBox 20">
            <a:extLst>
              <a:ext uri="{FF2B5EF4-FFF2-40B4-BE49-F238E27FC236}">
                <a16:creationId xmlns:a16="http://schemas.microsoft.com/office/drawing/2014/main" id="{3C39C708-82A0-E398-2D3B-AA29AE1F9055}"/>
              </a:ext>
            </a:extLst>
          </p:cNvPr>
          <p:cNvSpPr txBox="1"/>
          <p:nvPr/>
        </p:nvSpPr>
        <p:spPr>
          <a:xfrm>
            <a:off x="1575371" y="1578551"/>
            <a:ext cx="347870" cy="367748"/>
          </a:xfrm>
          <a:prstGeom prst="rect">
            <a:avLst/>
          </a:prstGeom>
          <a:noFill/>
        </p:spPr>
        <p:txBody>
          <a:bodyPr wrap="square" rtlCol="0">
            <a:spAutoFit/>
          </a:bodyPr>
          <a:lstStyle/>
          <a:p>
            <a:r>
              <a:rPr lang="en-US" dirty="0"/>
              <a:t>D</a:t>
            </a:r>
          </a:p>
        </p:txBody>
      </p:sp>
      <p:sp>
        <p:nvSpPr>
          <p:cNvPr id="22" name="TextBox 21">
            <a:extLst>
              <a:ext uri="{FF2B5EF4-FFF2-40B4-BE49-F238E27FC236}">
                <a16:creationId xmlns:a16="http://schemas.microsoft.com/office/drawing/2014/main" id="{9EC12928-39A0-4EE6-9C9C-E05A0E91DB32}"/>
              </a:ext>
            </a:extLst>
          </p:cNvPr>
          <p:cNvSpPr txBox="1"/>
          <p:nvPr/>
        </p:nvSpPr>
        <p:spPr>
          <a:xfrm>
            <a:off x="1215988" y="1746919"/>
            <a:ext cx="347870" cy="367748"/>
          </a:xfrm>
          <a:prstGeom prst="rect">
            <a:avLst/>
          </a:prstGeom>
          <a:noFill/>
        </p:spPr>
        <p:txBody>
          <a:bodyPr wrap="square" rtlCol="0">
            <a:spAutoFit/>
          </a:bodyPr>
          <a:lstStyle/>
          <a:p>
            <a:r>
              <a:rPr lang="en-US" dirty="0"/>
              <a:t>E</a:t>
            </a:r>
          </a:p>
        </p:txBody>
      </p:sp>
      <p:sp>
        <p:nvSpPr>
          <p:cNvPr id="23" name="TextBox 22">
            <a:extLst>
              <a:ext uri="{FF2B5EF4-FFF2-40B4-BE49-F238E27FC236}">
                <a16:creationId xmlns:a16="http://schemas.microsoft.com/office/drawing/2014/main" id="{427BE1C6-421E-3B35-DE9E-AA0437B0D58A}"/>
              </a:ext>
            </a:extLst>
          </p:cNvPr>
          <p:cNvSpPr txBox="1"/>
          <p:nvPr/>
        </p:nvSpPr>
        <p:spPr>
          <a:xfrm>
            <a:off x="783588" y="1711111"/>
            <a:ext cx="347870" cy="367748"/>
          </a:xfrm>
          <a:prstGeom prst="rect">
            <a:avLst/>
          </a:prstGeom>
          <a:noFill/>
        </p:spPr>
        <p:txBody>
          <a:bodyPr wrap="square" rtlCol="0">
            <a:spAutoFit/>
          </a:bodyPr>
          <a:lstStyle/>
          <a:p>
            <a:r>
              <a:rPr lang="en-US" dirty="0"/>
              <a:t>F</a:t>
            </a:r>
          </a:p>
        </p:txBody>
      </p:sp>
      <p:sp>
        <p:nvSpPr>
          <p:cNvPr id="41" name="TextBox 40">
            <a:extLst>
              <a:ext uri="{FF2B5EF4-FFF2-40B4-BE49-F238E27FC236}">
                <a16:creationId xmlns:a16="http://schemas.microsoft.com/office/drawing/2014/main" id="{6741657F-3B98-E9F4-5394-54EF12FC8FCD}"/>
              </a:ext>
            </a:extLst>
          </p:cNvPr>
          <p:cNvSpPr txBox="1"/>
          <p:nvPr/>
        </p:nvSpPr>
        <p:spPr>
          <a:xfrm>
            <a:off x="523057" y="1304732"/>
            <a:ext cx="347870" cy="367748"/>
          </a:xfrm>
          <a:prstGeom prst="rect">
            <a:avLst/>
          </a:prstGeom>
          <a:noFill/>
        </p:spPr>
        <p:txBody>
          <a:bodyPr wrap="square" rtlCol="0">
            <a:spAutoFit/>
          </a:bodyPr>
          <a:lstStyle/>
          <a:p>
            <a:r>
              <a:rPr lang="en-US" dirty="0"/>
              <a:t>G</a:t>
            </a:r>
          </a:p>
        </p:txBody>
      </p:sp>
      <p:sp>
        <p:nvSpPr>
          <p:cNvPr id="42" name="TextBox 41">
            <a:extLst>
              <a:ext uri="{FF2B5EF4-FFF2-40B4-BE49-F238E27FC236}">
                <a16:creationId xmlns:a16="http://schemas.microsoft.com/office/drawing/2014/main" id="{5397FBF4-04C3-B964-3865-792C22113A10}"/>
              </a:ext>
            </a:extLst>
          </p:cNvPr>
          <p:cNvSpPr txBox="1"/>
          <p:nvPr/>
        </p:nvSpPr>
        <p:spPr>
          <a:xfrm>
            <a:off x="8763864" y="244563"/>
            <a:ext cx="347870" cy="367748"/>
          </a:xfrm>
          <a:prstGeom prst="rect">
            <a:avLst/>
          </a:prstGeom>
          <a:noFill/>
        </p:spPr>
        <p:txBody>
          <a:bodyPr wrap="square" rtlCol="0">
            <a:spAutoFit/>
          </a:bodyPr>
          <a:lstStyle/>
          <a:p>
            <a:r>
              <a:rPr lang="en-US" dirty="0"/>
              <a:t>A</a:t>
            </a:r>
          </a:p>
        </p:txBody>
      </p:sp>
      <p:sp>
        <p:nvSpPr>
          <p:cNvPr id="43" name="TextBox 42">
            <a:extLst>
              <a:ext uri="{FF2B5EF4-FFF2-40B4-BE49-F238E27FC236}">
                <a16:creationId xmlns:a16="http://schemas.microsoft.com/office/drawing/2014/main" id="{9C7FC9D2-ECA2-8274-E0D9-4D6281EB15DD}"/>
              </a:ext>
            </a:extLst>
          </p:cNvPr>
          <p:cNvSpPr txBox="1"/>
          <p:nvPr/>
        </p:nvSpPr>
        <p:spPr>
          <a:xfrm>
            <a:off x="9116971" y="244563"/>
            <a:ext cx="347870" cy="367748"/>
          </a:xfrm>
          <a:prstGeom prst="rect">
            <a:avLst/>
          </a:prstGeom>
          <a:noFill/>
        </p:spPr>
        <p:txBody>
          <a:bodyPr wrap="square" rtlCol="0">
            <a:spAutoFit/>
          </a:bodyPr>
          <a:lstStyle/>
          <a:p>
            <a:r>
              <a:rPr lang="en-US" dirty="0"/>
              <a:t>B</a:t>
            </a:r>
          </a:p>
        </p:txBody>
      </p:sp>
      <p:sp>
        <p:nvSpPr>
          <p:cNvPr id="44" name="TextBox 43">
            <a:extLst>
              <a:ext uri="{FF2B5EF4-FFF2-40B4-BE49-F238E27FC236}">
                <a16:creationId xmlns:a16="http://schemas.microsoft.com/office/drawing/2014/main" id="{BDA04D5D-174A-7436-FB43-59CE2BFA6062}"/>
              </a:ext>
            </a:extLst>
          </p:cNvPr>
          <p:cNvSpPr txBox="1"/>
          <p:nvPr/>
        </p:nvSpPr>
        <p:spPr>
          <a:xfrm>
            <a:off x="9464841" y="244563"/>
            <a:ext cx="347870" cy="367748"/>
          </a:xfrm>
          <a:prstGeom prst="rect">
            <a:avLst/>
          </a:prstGeom>
          <a:noFill/>
        </p:spPr>
        <p:txBody>
          <a:bodyPr wrap="square" rtlCol="0">
            <a:spAutoFit/>
          </a:bodyPr>
          <a:lstStyle/>
          <a:p>
            <a:r>
              <a:rPr lang="en-US" dirty="0"/>
              <a:t>C</a:t>
            </a:r>
          </a:p>
        </p:txBody>
      </p:sp>
      <p:sp>
        <p:nvSpPr>
          <p:cNvPr id="45" name="TextBox 44">
            <a:extLst>
              <a:ext uri="{FF2B5EF4-FFF2-40B4-BE49-F238E27FC236}">
                <a16:creationId xmlns:a16="http://schemas.microsoft.com/office/drawing/2014/main" id="{B8A13CA9-4CF8-5CA6-C616-3C7421E39B63}"/>
              </a:ext>
            </a:extLst>
          </p:cNvPr>
          <p:cNvSpPr txBox="1"/>
          <p:nvPr/>
        </p:nvSpPr>
        <p:spPr>
          <a:xfrm>
            <a:off x="9812711" y="244563"/>
            <a:ext cx="347870" cy="367748"/>
          </a:xfrm>
          <a:prstGeom prst="rect">
            <a:avLst/>
          </a:prstGeom>
          <a:noFill/>
        </p:spPr>
        <p:txBody>
          <a:bodyPr wrap="square" rtlCol="0">
            <a:spAutoFit/>
          </a:bodyPr>
          <a:lstStyle/>
          <a:p>
            <a:r>
              <a:rPr lang="en-US" dirty="0"/>
              <a:t>D</a:t>
            </a:r>
          </a:p>
        </p:txBody>
      </p:sp>
      <p:sp>
        <p:nvSpPr>
          <p:cNvPr id="46" name="TextBox 45">
            <a:extLst>
              <a:ext uri="{FF2B5EF4-FFF2-40B4-BE49-F238E27FC236}">
                <a16:creationId xmlns:a16="http://schemas.microsoft.com/office/drawing/2014/main" id="{78C80743-8979-1BEA-A8D8-4EEBEEB23413}"/>
              </a:ext>
            </a:extLst>
          </p:cNvPr>
          <p:cNvSpPr txBox="1"/>
          <p:nvPr/>
        </p:nvSpPr>
        <p:spPr>
          <a:xfrm>
            <a:off x="10157081" y="251199"/>
            <a:ext cx="347870" cy="367748"/>
          </a:xfrm>
          <a:prstGeom prst="rect">
            <a:avLst/>
          </a:prstGeom>
          <a:noFill/>
        </p:spPr>
        <p:txBody>
          <a:bodyPr wrap="square" rtlCol="0">
            <a:spAutoFit/>
          </a:bodyPr>
          <a:lstStyle/>
          <a:p>
            <a:r>
              <a:rPr lang="en-US" dirty="0"/>
              <a:t>E</a:t>
            </a:r>
          </a:p>
        </p:txBody>
      </p:sp>
      <p:sp>
        <p:nvSpPr>
          <p:cNvPr id="47" name="TextBox 46">
            <a:extLst>
              <a:ext uri="{FF2B5EF4-FFF2-40B4-BE49-F238E27FC236}">
                <a16:creationId xmlns:a16="http://schemas.microsoft.com/office/drawing/2014/main" id="{13B169AE-A554-1024-06E6-6C65CC365F9D}"/>
              </a:ext>
            </a:extLst>
          </p:cNvPr>
          <p:cNvSpPr txBox="1"/>
          <p:nvPr/>
        </p:nvSpPr>
        <p:spPr>
          <a:xfrm>
            <a:off x="10501451" y="254249"/>
            <a:ext cx="347870" cy="367748"/>
          </a:xfrm>
          <a:prstGeom prst="rect">
            <a:avLst/>
          </a:prstGeom>
          <a:noFill/>
        </p:spPr>
        <p:txBody>
          <a:bodyPr wrap="square" rtlCol="0">
            <a:spAutoFit/>
          </a:bodyPr>
          <a:lstStyle/>
          <a:p>
            <a:r>
              <a:rPr lang="en-US" dirty="0"/>
              <a:t>F</a:t>
            </a:r>
          </a:p>
        </p:txBody>
      </p:sp>
      <p:sp>
        <p:nvSpPr>
          <p:cNvPr id="48" name="TextBox 47">
            <a:extLst>
              <a:ext uri="{FF2B5EF4-FFF2-40B4-BE49-F238E27FC236}">
                <a16:creationId xmlns:a16="http://schemas.microsoft.com/office/drawing/2014/main" id="{6A3CC9D4-00FA-E784-667F-A95F437F3BE0}"/>
              </a:ext>
            </a:extLst>
          </p:cNvPr>
          <p:cNvSpPr txBox="1"/>
          <p:nvPr/>
        </p:nvSpPr>
        <p:spPr>
          <a:xfrm>
            <a:off x="10762500" y="238708"/>
            <a:ext cx="347870" cy="367748"/>
          </a:xfrm>
          <a:prstGeom prst="rect">
            <a:avLst/>
          </a:prstGeom>
          <a:noFill/>
        </p:spPr>
        <p:txBody>
          <a:bodyPr wrap="square" rtlCol="0">
            <a:spAutoFit/>
          </a:bodyPr>
          <a:lstStyle/>
          <a:p>
            <a:r>
              <a:rPr lang="en-US" dirty="0"/>
              <a:t>G</a:t>
            </a:r>
          </a:p>
        </p:txBody>
      </p:sp>
      <p:pic>
        <p:nvPicPr>
          <p:cNvPr id="53" name="Picture 52">
            <a:extLst>
              <a:ext uri="{FF2B5EF4-FFF2-40B4-BE49-F238E27FC236}">
                <a16:creationId xmlns:a16="http://schemas.microsoft.com/office/drawing/2014/main" id="{9CD44EE4-AD03-0EB5-81CC-34C8ABFFF1C0}"/>
              </a:ext>
            </a:extLst>
          </p:cNvPr>
          <p:cNvPicPr>
            <a:picLocks noChangeAspect="1"/>
          </p:cNvPicPr>
          <p:nvPr/>
        </p:nvPicPr>
        <p:blipFill>
          <a:blip r:embed="rId3"/>
          <a:stretch>
            <a:fillRect/>
          </a:stretch>
        </p:blipFill>
        <p:spPr>
          <a:xfrm>
            <a:off x="8685487" y="538789"/>
            <a:ext cx="2520441" cy="458262"/>
          </a:xfrm>
          <a:prstGeom prst="rect">
            <a:avLst/>
          </a:prstGeom>
        </p:spPr>
      </p:pic>
      <p:pic>
        <p:nvPicPr>
          <p:cNvPr id="2" name="Picture 1">
            <a:extLst>
              <a:ext uri="{FF2B5EF4-FFF2-40B4-BE49-F238E27FC236}">
                <a16:creationId xmlns:a16="http://schemas.microsoft.com/office/drawing/2014/main" id="{D7AE27A3-7B8C-D8E6-5B80-3DDBF4ED16A1}"/>
              </a:ext>
            </a:extLst>
          </p:cNvPr>
          <p:cNvPicPr>
            <a:picLocks noChangeAspect="1"/>
          </p:cNvPicPr>
          <p:nvPr/>
        </p:nvPicPr>
        <p:blipFill>
          <a:blip r:embed="rId4"/>
          <a:stretch>
            <a:fillRect/>
          </a:stretch>
        </p:blipFill>
        <p:spPr>
          <a:xfrm>
            <a:off x="3573550" y="3226870"/>
            <a:ext cx="3238500" cy="3009900"/>
          </a:xfrm>
          <a:prstGeom prst="rect">
            <a:avLst/>
          </a:prstGeom>
        </p:spPr>
      </p:pic>
    </p:spTree>
    <p:extLst>
      <p:ext uri="{BB962C8B-B14F-4D97-AF65-F5344CB8AC3E}">
        <p14:creationId xmlns:p14="http://schemas.microsoft.com/office/powerpoint/2010/main" val="49178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ntenna&#10;&#10;Description automatically generated">
            <a:extLst>
              <a:ext uri="{FF2B5EF4-FFF2-40B4-BE49-F238E27FC236}">
                <a16:creationId xmlns:a16="http://schemas.microsoft.com/office/drawing/2014/main" id="{421297C1-E37C-8264-DFD3-6AA4893F976E}"/>
              </a:ext>
            </a:extLst>
          </p:cNvPr>
          <p:cNvPicPr>
            <a:picLocks noChangeAspect="1"/>
          </p:cNvPicPr>
          <p:nvPr/>
        </p:nvPicPr>
        <p:blipFill>
          <a:blip r:embed="rId2"/>
          <a:stretch>
            <a:fillRect/>
          </a:stretch>
        </p:blipFill>
        <p:spPr>
          <a:xfrm>
            <a:off x="381773" y="4905533"/>
            <a:ext cx="8188513" cy="1867691"/>
          </a:xfrm>
          <a:prstGeom prst="rect">
            <a:avLst/>
          </a:prstGeom>
        </p:spPr>
      </p:pic>
      <p:pic>
        <p:nvPicPr>
          <p:cNvPr id="7" name="Picture 6" descr="Chart&#10;&#10;Description automatically generated with medium confidence">
            <a:extLst>
              <a:ext uri="{FF2B5EF4-FFF2-40B4-BE49-F238E27FC236}">
                <a16:creationId xmlns:a16="http://schemas.microsoft.com/office/drawing/2014/main" id="{58C68272-D3F1-BCB4-933D-299E6D472912}"/>
              </a:ext>
            </a:extLst>
          </p:cNvPr>
          <p:cNvPicPr>
            <a:picLocks noChangeAspect="1"/>
          </p:cNvPicPr>
          <p:nvPr/>
        </p:nvPicPr>
        <p:blipFill>
          <a:blip r:embed="rId3"/>
          <a:stretch>
            <a:fillRect/>
          </a:stretch>
        </p:blipFill>
        <p:spPr>
          <a:xfrm>
            <a:off x="294481" y="2735653"/>
            <a:ext cx="8188514" cy="2181612"/>
          </a:xfrm>
          <a:prstGeom prst="rect">
            <a:avLst/>
          </a:prstGeom>
        </p:spPr>
      </p:pic>
      <p:pic>
        <p:nvPicPr>
          <p:cNvPr id="9" name="Picture 8" descr="A picture containing echinoderm, dome&#10;&#10;Description automatically generated">
            <a:extLst>
              <a:ext uri="{FF2B5EF4-FFF2-40B4-BE49-F238E27FC236}">
                <a16:creationId xmlns:a16="http://schemas.microsoft.com/office/drawing/2014/main" id="{827C3C27-DF78-B3A9-93FB-D30FDBFF552C}"/>
              </a:ext>
            </a:extLst>
          </p:cNvPr>
          <p:cNvPicPr>
            <a:picLocks noChangeAspect="1"/>
          </p:cNvPicPr>
          <p:nvPr/>
        </p:nvPicPr>
        <p:blipFill>
          <a:blip r:embed="rId4"/>
          <a:stretch>
            <a:fillRect/>
          </a:stretch>
        </p:blipFill>
        <p:spPr>
          <a:xfrm>
            <a:off x="325373" y="469740"/>
            <a:ext cx="8188515" cy="2142079"/>
          </a:xfrm>
          <a:prstGeom prst="rect">
            <a:avLst/>
          </a:prstGeom>
        </p:spPr>
      </p:pic>
      <p:sp>
        <p:nvSpPr>
          <p:cNvPr id="10" name="TextBox 9">
            <a:extLst>
              <a:ext uri="{FF2B5EF4-FFF2-40B4-BE49-F238E27FC236}">
                <a16:creationId xmlns:a16="http://schemas.microsoft.com/office/drawing/2014/main" id="{49EA7B72-5265-836B-1B1E-6F41916D1E15}"/>
              </a:ext>
            </a:extLst>
          </p:cNvPr>
          <p:cNvSpPr txBox="1"/>
          <p:nvPr/>
        </p:nvSpPr>
        <p:spPr>
          <a:xfrm>
            <a:off x="8711572" y="1672480"/>
            <a:ext cx="2644346" cy="369332"/>
          </a:xfrm>
          <a:prstGeom prst="rect">
            <a:avLst/>
          </a:prstGeom>
          <a:noFill/>
        </p:spPr>
        <p:txBody>
          <a:bodyPr wrap="square" rtlCol="0">
            <a:spAutoFit/>
          </a:bodyPr>
          <a:lstStyle/>
          <a:p>
            <a:r>
              <a:rPr lang="en-US" dirty="0"/>
              <a:t>28 pieces</a:t>
            </a:r>
          </a:p>
        </p:txBody>
      </p:sp>
      <p:sp>
        <p:nvSpPr>
          <p:cNvPr id="11" name="TextBox 10">
            <a:extLst>
              <a:ext uri="{FF2B5EF4-FFF2-40B4-BE49-F238E27FC236}">
                <a16:creationId xmlns:a16="http://schemas.microsoft.com/office/drawing/2014/main" id="{65C6F7F3-D117-3B51-E2B2-FAEB180F26A5}"/>
              </a:ext>
            </a:extLst>
          </p:cNvPr>
          <p:cNvSpPr txBox="1"/>
          <p:nvPr/>
        </p:nvSpPr>
        <p:spPr>
          <a:xfrm>
            <a:off x="8933935" y="3224568"/>
            <a:ext cx="2520779" cy="369332"/>
          </a:xfrm>
          <a:prstGeom prst="rect">
            <a:avLst/>
          </a:prstGeom>
          <a:noFill/>
        </p:spPr>
        <p:txBody>
          <a:bodyPr wrap="square" rtlCol="0">
            <a:spAutoFit/>
          </a:bodyPr>
          <a:lstStyle/>
          <a:p>
            <a:r>
              <a:rPr lang="en-US" dirty="0"/>
              <a:t>14 pieces</a:t>
            </a:r>
          </a:p>
        </p:txBody>
      </p:sp>
      <p:sp>
        <p:nvSpPr>
          <p:cNvPr id="12" name="TextBox 11">
            <a:extLst>
              <a:ext uri="{FF2B5EF4-FFF2-40B4-BE49-F238E27FC236}">
                <a16:creationId xmlns:a16="http://schemas.microsoft.com/office/drawing/2014/main" id="{10F6279C-378B-D77E-3467-9D546BBB62C3}"/>
              </a:ext>
            </a:extLst>
          </p:cNvPr>
          <p:cNvSpPr txBox="1"/>
          <p:nvPr/>
        </p:nvSpPr>
        <p:spPr>
          <a:xfrm>
            <a:off x="8933935" y="5406040"/>
            <a:ext cx="2273644" cy="369332"/>
          </a:xfrm>
          <a:prstGeom prst="rect">
            <a:avLst/>
          </a:prstGeom>
          <a:noFill/>
        </p:spPr>
        <p:txBody>
          <a:bodyPr wrap="square" rtlCol="0">
            <a:spAutoFit/>
          </a:bodyPr>
          <a:lstStyle/>
          <a:p>
            <a:r>
              <a:rPr lang="en-US" dirty="0"/>
              <a:t>16 pieces</a:t>
            </a:r>
          </a:p>
        </p:txBody>
      </p:sp>
      <p:sp>
        <p:nvSpPr>
          <p:cNvPr id="8" name="TextBox 7">
            <a:extLst>
              <a:ext uri="{FF2B5EF4-FFF2-40B4-BE49-F238E27FC236}">
                <a16:creationId xmlns:a16="http://schemas.microsoft.com/office/drawing/2014/main" id="{B1166C32-A304-5F1A-8770-E1A0E1B1A1C8}"/>
              </a:ext>
            </a:extLst>
          </p:cNvPr>
          <p:cNvSpPr txBox="1"/>
          <p:nvPr/>
        </p:nvSpPr>
        <p:spPr>
          <a:xfrm>
            <a:off x="6834593" y="3768305"/>
            <a:ext cx="282553" cy="369332"/>
          </a:xfrm>
          <a:prstGeom prst="rect">
            <a:avLst/>
          </a:prstGeom>
          <a:noFill/>
        </p:spPr>
        <p:txBody>
          <a:bodyPr wrap="square" rtlCol="0">
            <a:spAutoFit/>
          </a:bodyPr>
          <a:lstStyle/>
          <a:p>
            <a:r>
              <a:rPr lang="en-US" dirty="0"/>
              <a:t>A</a:t>
            </a:r>
          </a:p>
        </p:txBody>
      </p:sp>
      <p:sp>
        <p:nvSpPr>
          <p:cNvPr id="13" name="TextBox 12">
            <a:extLst>
              <a:ext uri="{FF2B5EF4-FFF2-40B4-BE49-F238E27FC236}">
                <a16:creationId xmlns:a16="http://schemas.microsoft.com/office/drawing/2014/main" id="{1826432D-C5D4-51D5-15A7-7AD31A115E76}"/>
              </a:ext>
            </a:extLst>
          </p:cNvPr>
          <p:cNvSpPr txBox="1"/>
          <p:nvPr/>
        </p:nvSpPr>
        <p:spPr>
          <a:xfrm>
            <a:off x="6943211" y="4027303"/>
            <a:ext cx="347870" cy="367748"/>
          </a:xfrm>
          <a:prstGeom prst="rect">
            <a:avLst/>
          </a:prstGeom>
          <a:noFill/>
        </p:spPr>
        <p:txBody>
          <a:bodyPr wrap="square" rtlCol="0">
            <a:spAutoFit/>
          </a:bodyPr>
          <a:lstStyle/>
          <a:p>
            <a:r>
              <a:rPr lang="en-US" dirty="0"/>
              <a:t>B</a:t>
            </a:r>
          </a:p>
        </p:txBody>
      </p:sp>
      <p:sp>
        <p:nvSpPr>
          <p:cNvPr id="14" name="TextBox 13">
            <a:extLst>
              <a:ext uri="{FF2B5EF4-FFF2-40B4-BE49-F238E27FC236}">
                <a16:creationId xmlns:a16="http://schemas.microsoft.com/office/drawing/2014/main" id="{8766E42C-E362-7D4E-05B6-B8FD215313BB}"/>
              </a:ext>
            </a:extLst>
          </p:cNvPr>
          <p:cNvSpPr txBox="1"/>
          <p:nvPr/>
        </p:nvSpPr>
        <p:spPr>
          <a:xfrm>
            <a:off x="7156591" y="4185370"/>
            <a:ext cx="347870" cy="367748"/>
          </a:xfrm>
          <a:prstGeom prst="rect">
            <a:avLst/>
          </a:prstGeom>
          <a:noFill/>
        </p:spPr>
        <p:txBody>
          <a:bodyPr wrap="square" rtlCol="0">
            <a:spAutoFit/>
          </a:bodyPr>
          <a:lstStyle/>
          <a:p>
            <a:r>
              <a:rPr lang="en-US" dirty="0"/>
              <a:t>C</a:t>
            </a:r>
          </a:p>
        </p:txBody>
      </p:sp>
      <p:sp>
        <p:nvSpPr>
          <p:cNvPr id="15" name="TextBox 14">
            <a:extLst>
              <a:ext uri="{FF2B5EF4-FFF2-40B4-BE49-F238E27FC236}">
                <a16:creationId xmlns:a16="http://schemas.microsoft.com/office/drawing/2014/main" id="{EB74E542-D78C-5473-F275-56BCECBEB2D9}"/>
              </a:ext>
            </a:extLst>
          </p:cNvPr>
          <p:cNvSpPr txBox="1"/>
          <p:nvPr/>
        </p:nvSpPr>
        <p:spPr>
          <a:xfrm>
            <a:off x="7411685" y="4260414"/>
            <a:ext cx="347870" cy="367748"/>
          </a:xfrm>
          <a:prstGeom prst="rect">
            <a:avLst/>
          </a:prstGeom>
          <a:noFill/>
        </p:spPr>
        <p:txBody>
          <a:bodyPr wrap="square" rtlCol="0">
            <a:spAutoFit/>
          </a:bodyPr>
          <a:lstStyle/>
          <a:p>
            <a:r>
              <a:rPr lang="en-US" dirty="0"/>
              <a:t>D</a:t>
            </a:r>
          </a:p>
        </p:txBody>
      </p:sp>
      <p:sp>
        <p:nvSpPr>
          <p:cNvPr id="16" name="TextBox 15">
            <a:extLst>
              <a:ext uri="{FF2B5EF4-FFF2-40B4-BE49-F238E27FC236}">
                <a16:creationId xmlns:a16="http://schemas.microsoft.com/office/drawing/2014/main" id="{3CDD9BE9-DA3C-82E3-1D62-4ADDD0E95EBE}"/>
              </a:ext>
            </a:extLst>
          </p:cNvPr>
          <p:cNvSpPr txBox="1"/>
          <p:nvPr/>
        </p:nvSpPr>
        <p:spPr>
          <a:xfrm>
            <a:off x="7664397" y="4215929"/>
            <a:ext cx="347870" cy="367748"/>
          </a:xfrm>
          <a:prstGeom prst="rect">
            <a:avLst/>
          </a:prstGeom>
          <a:noFill/>
        </p:spPr>
        <p:txBody>
          <a:bodyPr wrap="square" rtlCol="0">
            <a:spAutoFit/>
          </a:bodyPr>
          <a:lstStyle/>
          <a:p>
            <a:r>
              <a:rPr lang="en-US" dirty="0"/>
              <a:t>E</a:t>
            </a:r>
          </a:p>
        </p:txBody>
      </p:sp>
      <p:sp>
        <p:nvSpPr>
          <p:cNvPr id="17" name="TextBox 16">
            <a:extLst>
              <a:ext uri="{FF2B5EF4-FFF2-40B4-BE49-F238E27FC236}">
                <a16:creationId xmlns:a16="http://schemas.microsoft.com/office/drawing/2014/main" id="{054F21CD-E294-C121-9E97-47D2F6B06D42}"/>
              </a:ext>
            </a:extLst>
          </p:cNvPr>
          <p:cNvSpPr txBox="1"/>
          <p:nvPr/>
        </p:nvSpPr>
        <p:spPr>
          <a:xfrm>
            <a:off x="7867445" y="3985081"/>
            <a:ext cx="347870" cy="367748"/>
          </a:xfrm>
          <a:prstGeom prst="rect">
            <a:avLst/>
          </a:prstGeom>
          <a:noFill/>
        </p:spPr>
        <p:txBody>
          <a:bodyPr wrap="square" rtlCol="0">
            <a:spAutoFit/>
          </a:bodyPr>
          <a:lstStyle/>
          <a:p>
            <a:r>
              <a:rPr lang="en-US" dirty="0"/>
              <a:t>F</a:t>
            </a:r>
          </a:p>
        </p:txBody>
      </p:sp>
      <p:sp>
        <p:nvSpPr>
          <p:cNvPr id="18" name="TextBox 17">
            <a:extLst>
              <a:ext uri="{FF2B5EF4-FFF2-40B4-BE49-F238E27FC236}">
                <a16:creationId xmlns:a16="http://schemas.microsoft.com/office/drawing/2014/main" id="{6E701069-71CB-D7E7-B202-4D9FD0220625}"/>
              </a:ext>
            </a:extLst>
          </p:cNvPr>
          <p:cNvSpPr txBox="1"/>
          <p:nvPr/>
        </p:nvSpPr>
        <p:spPr>
          <a:xfrm>
            <a:off x="800153" y="921823"/>
            <a:ext cx="347870" cy="367748"/>
          </a:xfrm>
          <a:prstGeom prst="rect">
            <a:avLst/>
          </a:prstGeom>
          <a:noFill/>
        </p:spPr>
        <p:txBody>
          <a:bodyPr wrap="square" rtlCol="0">
            <a:spAutoFit/>
          </a:bodyPr>
          <a:lstStyle/>
          <a:p>
            <a:r>
              <a:rPr lang="en-US" dirty="0"/>
              <a:t>A</a:t>
            </a:r>
          </a:p>
        </p:txBody>
      </p:sp>
      <p:sp>
        <p:nvSpPr>
          <p:cNvPr id="19" name="TextBox 18">
            <a:extLst>
              <a:ext uri="{FF2B5EF4-FFF2-40B4-BE49-F238E27FC236}">
                <a16:creationId xmlns:a16="http://schemas.microsoft.com/office/drawing/2014/main" id="{EB153E88-BC9C-26C4-8239-713BC7080DD8}"/>
              </a:ext>
            </a:extLst>
          </p:cNvPr>
          <p:cNvSpPr txBox="1"/>
          <p:nvPr/>
        </p:nvSpPr>
        <p:spPr>
          <a:xfrm>
            <a:off x="1196577" y="836082"/>
            <a:ext cx="347870" cy="367748"/>
          </a:xfrm>
          <a:prstGeom prst="rect">
            <a:avLst/>
          </a:prstGeom>
          <a:noFill/>
        </p:spPr>
        <p:txBody>
          <a:bodyPr wrap="square" rtlCol="0">
            <a:spAutoFit/>
          </a:bodyPr>
          <a:lstStyle/>
          <a:p>
            <a:r>
              <a:rPr lang="en-US" dirty="0"/>
              <a:t>B</a:t>
            </a:r>
          </a:p>
        </p:txBody>
      </p:sp>
      <p:sp>
        <p:nvSpPr>
          <p:cNvPr id="20" name="TextBox 19">
            <a:extLst>
              <a:ext uri="{FF2B5EF4-FFF2-40B4-BE49-F238E27FC236}">
                <a16:creationId xmlns:a16="http://schemas.microsoft.com/office/drawing/2014/main" id="{E277E1A6-2A54-8C0A-87D2-3591649FEE03}"/>
              </a:ext>
            </a:extLst>
          </p:cNvPr>
          <p:cNvSpPr txBox="1"/>
          <p:nvPr/>
        </p:nvSpPr>
        <p:spPr>
          <a:xfrm>
            <a:off x="1607909" y="1080026"/>
            <a:ext cx="347870" cy="367748"/>
          </a:xfrm>
          <a:prstGeom prst="rect">
            <a:avLst/>
          </a:prstGeom>
          <a:noFill/>
        </p:spPr>
        <p:txBody>
          <a:bodyPr wrap="square" rtlCol="0">
            <a:spAutoFit/>
          </a:bodyPr>
          <a:lstStyle/>
          <a:p>
            <a:r>
              <a:rPr lang="en-US" dirty="0"/>
              <a:t>C</a:t>
            </a:r>
          </a:p>
        </p:txBody>
      </p:sp>
      <p:sp>
        <p:nvSpPr>
          <p:cNvPr id="21" name="TextBox 20">
            <a:extLst>
              <a:ext uri="{FF2B5EF4-FFF2-40B4-BE49-F238E27FC236}">
                <a16:creationId xmlns:a16="http://schemas.microsoft.com/office/drawing/2014/main" id="{3C39C708-82A0-E398-2D3B-AA29AE1F9055}"/>
              </a:ext>
            </a:extLst>
          </p:cNvPr>
          <p:cNvSpPr txBox="1"/>
          <p:nvPr/>
        </p:nvSpPr>
        <p:spPr>
          <a:xfrm>
            <a:off x="1575371" y="1578551"/>
            <a:ext cx="347870" cy="367748"/>
          </a:xfrm>
          <a:prstGeom prst="rect">
            <a:avLst/>
          </a:prstGeom>
          <a:noFill/>
        </p:spPr>
        <p:txBody>
          <a:bodyPr wrap="square" rtlCol="0">
            <a:spAutoFit/>
          </a:bodyPr>
          <a:lstStyle/>
          <a:p>
            <a:r>
              <a:rPr lang="en-US" dirty="0"/>
              <a:t>D</a:t>
            </a:r>
          </a:p>
        </p:txBody>
      </p:sp>
      <p:sp>
        <p:nvSpPr>
          <p:cNvPr id="22" name="TextBox 21">
            <a:extLst>
              <a:ext uri="{FF2B5EF4-FFF2-40B4-BE49-F238E27FC236}">
                <a16:creationId xmlns:a16="http://schemas.microsoft.com/office/drawing/2014/main" id="{9EC12928-39A0-4EE6-9C9C-E05A0E91DB32}"/>
              </a:ext>
            </a:extLst>
          </p:cNvPr>
          <p:cNvSpPr txBox="1"/>
          <p:nvPr/>
        </p:nvSpPr>
        <p:spPr>
          <a:xfrm>
            <a:off x="1215988" y="1746919"/>
            <a:ext cx="347870" cy="367748"/>
          </a:xfrm>
          <a:prstGeom prst="rect">
            <a:avLst/>
          </a:prstGeom>
          <a:noFill/>
        </p:spPr>
        <p:txBody>
          <a:bodyPr wrap="square" rtlCol="0">
            <a:spAutoFit/>
          </a:bodyPr>
          <a:lstStyle/>
          <a:p>
            <a:r>
              <a:rPr lang="en-US" dirty="0"/>
              <a:t>E</a:t>
            </a:r>
          </a:p>
        </p:txBody>
      </p:sp>
      <p:sp>
        <p:nvSpPr>
          <p:cNvPr id="23" name="TextBox 22">
            <a:extLst>
              <a:ext uri="{FF2B5EF4-FFF2-40B4-BE49-F238E27FC236}">
                <a16:creationId xmlns:a16="http://schemas.microsoft.com/office/drawing/2014/main" id="{427BE1C6-421E-3B35-DE9E-AA0437B0D58A}"/>
              </a:ext>
            </a:extLst>
          </p:cNvPr>
          <p:cNvSpPr txBox="1"/>
          <p:nvPr/>
        </p:nvSpPr>
        <p:spPr>
          <a:xfrm>
            <a:off x="783588" y="1711111"/>
            <a:ext cx="347870" cy="367748"/>
          </a:xfrm>
          <a:prstGeom prst="rect">
            <a:avLst/>
          </a:prstGeom>
          <a:noFill/>
        </p:spPr>
        <p:txBody>
          <a:bodyPr wrap="square" rtlCol="0">
            <a:spAutoFit/>
          </a:bodyPr>
          <a:lstStyle/>
          <a:p>
            <a:r>
              <a:rPr lang="en-US" dirty="0"/>
              <a:t>F</a:t>
            </a:r>
          </a:p>
        </p:txBody>
      </p:sp>
      <p:sp>
        <p:nvSpPr>
          <p:cNvPr id="24" name="TextBox 23">
            <a:extLst>
              <a:ext uri="{FF2B5EF4-FFF2-40B4-BE49-F238E27FC236}">
                <a16:creationId xmlns:a16="http://schemas.microsoft.com/office/drawing/2014/main" id="{17DADE04-FC1E-E1E2-4860-47265E10E8FB}"/>
              </a:ext>
            </a:extLst>
          </p:cNvPr>
          <p:cNvSpPr txBox="1"/>
          <p:nvPr/>
        </p:nvSpPr>
        <p:spPr>
          <a:xfrm>
            <a:off x="998754" y="3203701"/>
            <a:ext cx="347870" cy="367748"/>
          </a:xfrm>
          <a:prstGeom prst="rect">
            <a:avLst/>
          </a:prstGeom>
          <a:noFill/>
        </p:spPr>
        <p:txBody>
          <a:bodyPr wrap="square" rtlCol="0">
            <a:spAutoFit/>
          </a:bodyPr>
          <a:lstStyle/>
          <a:p>
            <a:r>
              <a:rPr lang="en-US" dirty="0"/>
              <a:t>A</a:t>
            </a:r>
          </a:p>
        </p:txBody>
      </p:sp>
      <p:sp>
        <p:nvSpPr>
          <p:cNvPr id="25" name="TextBox 24">
            <a:extLst>
              <a:ext uri="{FF2B5EF4-FFF2-40B4-BE49-F238E27FC236}">
                <a16:creationId xmlns:a16="http://schemas.microsoft.com/office/drawing/2014/main" id="{3E80ADB0-4C63-71F2-1E48-412B15FD0F0F}"/>
              </a:ext>
            </a:extLst>
          </p:cNvPr>
          <p:cNvSpPr txBox="1"/>
          <p:nvPr/>
        </p:nvSpPr>
        <p:spPr>
          <a:xfrm>
            <a:off x="1022642" y="3957146"/>
            <a:ext cx="347870" cy="367748"/>
          </a:xfrm>
          <a:prstGeom prst="rect">
            <a:avLst/>
          </a:prstGeom>
          <a:noFill/>
        </p:spPr>
        <p:txBody>
          <a:bodyPr wrap="square" rtlCol="0">
            <a:spAutoFit/>
          </a:bodyPr>
          <a:lstStyle/>
          <a:p>
            <a:r>
              <a:rPr lang="en-US" dirty="0"/>
              <a:t>B</a:t>
            </a:r>
          </a:p>
        </p:txBody>
      </p:sp>
      <p:sp>
        <p:nvSpPr>
          <p:cNvPr id="26" name="TextBox 25">
            <a:extLst>
              <a:ext uri="{FF2B5EF4-FFF2-40B4-BE49-F238E27FC236}">
                <a16:creationId xmlns:a16="http://schemas.microsoft.com/office/drawing/2014/main" id="{9463F647-C323-64FC-3860-FB9CC6F012E8}"/>
              </a:ext>
            </a:extLst>
          </p:cNvPr>
          <p:cNvSpPr txBox="1"/>
          <p:nvPr/>
        </p:nvSpPr>
        <p:spPr>
          <a:xfrm>
            <a:off x="3221355" y="3261404"/>
            <a:ext cx="347870" cy="367748"/>
          </a:xfrm>
          <a:prstGeom prst="rect">
            <a:avLst/>
          </a:prstGeom>
          <a:noFill/>
        </p:spPr>
        <p:txBody>
          <a:bodyPr wrap="square" rtlCol="0">
            <a:spAutoFit/>
          </a:bodyPr>
          <a:lstStyle/>
          <a:p>
            <a:r>
              <a:rPr lang="en-US" dirty="0"/>
              <a:t>C</a:t>
            </a:r>
          </a:p>
        </p:txBody>
      </p:sp>
      <p:sp>
        <p:nvSpPr>
          <p:cNvPr id="27" name="TextBox 26">
            <a:extLst>
              <a:ext uri="{FF2B5EF4-FFF2-40B4-BE49-F238E27FC236}">
                <a16:creationId xmlns:a16="http://schemas.microsoft.com/office/drawing/2014/main" id="{B6E41333-6C3B-CE8F-80CA-9BEF3B110178}"/>
              </a:ext>
            </a:extLst>
          </p:cNvPr>
          <p:cNvSpPr txBox="1"/>
          <p:nvPr/>
        </p:nvSpPr>
        <p:spPr>
          <a:xfrm>
            <a:off x="3267405" y="3957146"/>
            <a:ext cx="347870" cy="367748"/>
          </a:xfrm>
          <a:prstGeom prst="rect">
            <a:avLst/>
          </a:prstGeom>
          <a:noFill/>
        </p:spPr>
        <p:txBody>
          <a:bodyPr wrap="square" rtlCol="0">
            <a:spAutoFit/>
          </a:bodyPr>
          <a:lstStyle/>
          <a:p>
            <a:r>
              <a:rPr lang="en-US" dirty="0"/>
              <a:t>D</a:t>
            </a:r>
          </a:p>
        </p:txBody>
      </p:sp>
      <p:sp>
        <p:nvSpPr>
          <p:cNvPr id="28" name="TextBox 27">
            <a:extLst>
              <a:ext uri="{FF2B5EF4-FFF2-40B4-BE49-F238E27FC236}">
                <a16:creationId xmlns:a16="http://schemas.microsoft.com/office/drawing/2014/main" id="{27C92F1C-A060-CECC-C9D2-C75BAD36371F}"/>
              </a:ext>
            </a:extLst>
          </p:cNvPr>
          <p:cNvSpPr txBox="1"/>
          <p:nvPr/>
        </p:nvSpPr>
        <p:spPr>
          <a:xfrm>
            <a:off x="5335559" y="3295539"/>
            <a:ext cx="347870" cy="367748"/>
          </a:xfrm>
          <a:prstGeom prst="rect">
            <a:avLst/>
          </a:prstGeom>
          <a:noFill/>
        </p:spPr>
        <p:txBody>
          <a:bodyPr wrap="square" rtlCol="0">
            <a:spAutoFit/>
          </a:bodyPr>
          <a:lstStyle/>
          <a:p>
            <a:r>
              <a:rPr lang="en-US" dirty="0"/>
              <a:t>E</a:t>
            </a:r>
          </a:p>
        </p:txBody>
      </p:sp>
      <p:sp>
        <p:nvSpPr>
          <p:cNvPr id="29" name="TextBox 28">
            <a:extLst>
              <a:ext uri="{FF2B5EF4-FFF2-40B4-BE49-F238E27FC236}">
                <a16:creationId xmlns:a16="http://schemas.microsoft.com/office/drawing/2014/main" id="{108AF731-806D-0638-D25B-56B6DA7DBA11}"/>
              </a:ext>
            </a:extLst>
          </p:cNvPr>
          <p:cNvSpPr txBox="1"/>
          <p:nvPr/>
        </p:nvSpPr>
        <p:spPr>
          <a:xfrm>
            <a:off x="5330571" y="4001496"/>
            <a:ext cx="347870" cy="367748"/>
          </a:xfrm>
          <a:prstGeom prst="rect">
            <a:avLst/>
          </a:prstGeom>
          <a:noFill/>
        </p:spPr>
        <p:txBody>
          <a:bodyPr wrap="square" rtlCol="0">
            <a:spAutoFit/>
          </a:bodyPr>
          <a:lstStyle/>
          <a:p>
            <a:r>
              <a:rPr lang="en-US" dirty="0"/>
              <a:t>F</a:t>
            </a:r>
          </a:p>
        </p:txBody>
      </p:sp>
      <p:sp>
        <p:nvSpPr>
          <p:cNvPr id="30" name="TextBox 29">
            <a:extLst>
              <a:ext uri="{FF2B5EF4-FFF2-40B4-BE49-F238E27FC236}">
                <a16:creationId xmlns:a16="http://schemas.microsoft.com/office/drawing/2014/main" id="{2EC51628-E60B-3809-4FDE-E799B5FBCEC5}"/>
              </a:ext>
            </a:extLst>
          </p:cNvPr>
          <p:cNvSpPr txBox="1"/>
          <p:nvPr/>
        </p:nvSpPr>
        <p:spPr>
          <a:xfrm>
            <a:off x="1148023" y="6053864"/>
            <a:ext cx="347870" cy="367748"/>
          </a:xfrm>
          <a:prstGeom prst="rect">
            <a:avLst/>
          </a:prstGeom>
          <a:noFill/>
        </p:spPr>
        <p:txBody>
          <a:bodyPr wrap="square" rtlCol="0">
            <a:spAutoFit/>
          </a:bodyPr>
          <a:lstStyle/>
          <a:p>
            <a:r>
              <a:rPr lang="en-US" dirty="0"/>
              <a:t>A</a:t>
            </a:r>
          </a:p>
        </p:txBody>
      </p:sp>
      <p:sp>
        <p:nvSpPr>
          <p:cNvPr id="31" name="TextBox 30">
            <a:extLst>
              <a:ext uri="{FF2B5EF4-FFF2-40B4-BE49-F238E27FC236}">
                <a16:creationId xmlns:a16="http://schemas.microsoft.com/office/drawing/2014/main" id="{902B3659-F985-E8E2-07C1-814CBF5A0022}"/>
              </a:ext>
            </a:extLst>
          </p:cNvPr>
          <p:cNvSpPr txBox="1"/>
          <p:nvPr/>
        </p:nvSpPr>
        <p:spPr>
          <a:xfrm>
            <a:off x="3211997" y="6053397"/>
            <a:ext cx="347870" cy="367748"/>
          </a:xfrm>
          <a:prstGeom prst="rect">
            <a:avLst/>
          </a:prstGeom>
          <a:noFill/>
        </p:spPr>
        <p:txBody>
          <a:bodyPr wrap="square" rtlCol="0">
            <a:spAutoFit/>
          </a:bodyPr>
          <a:lstStyle/>
          <a:p>
            <a:r>
              <a:rPr lang="en-US" dirty="0"/>
              <a:t>B</a:t>
            </a:r>
          </a:p>
        </p:txBody>
      </p:sp>
      <p:sp>
        <p:nvSpPr>
          <p:cNvPr id="32" name="TextBox 31">
            <a:extLst>
              <a:ext uri="{FF2B5EF4-FFF2-40B4-BE49-F238E27FC236}">
                <a16:creationId xmlns:a16="http://schemas.microsoft.com/office/drawing/2014/main" id="{EA1EBCD2-31D5-EAEB-5792-AC8C03DB59EE}"/>
              </a:ext>
            </a:extLst>
          </p:cNvPr>
          <p:cNvSpPr txBox="1"/>
          <p:nvPr/>
        </p:nvSpPr>
        <p:spPr>
          <a:xfrm>
            <a:off x="5322156" y="6104952"/>
            <a:ext cx="347870" cy="367748"/>
          </a:xfrm>
          <a:prstGeom prst="rect">
            <a:avLst/>
          </a:prstGeom>
          <a:noFill/>
        </p:spPr>
        <p:txBody>
          <a:bodyPr wrap="square" rtlCol="0">
            <a:spAutoFit/>
          </a:bodyPr>
          <a:lstStyle/>
          <a:p>
            <a:r>
              <a:rPr lang="en-US" dirty="0"/>
              <a:t>C</a:t>
            </a:r>
          </a:p>
        </p:txBody>
      </p:sp>
      <p:sp>
        <p:nvSpPr>
          <p:cNvPr id="33" name="TextBox 32">
            <a:extLst>
              <a:ext uri="{FF2B5EF4-FFF2-40B4-BE49-F238E27FC236}">
                <a16:creationId xmlns:a16="http://schemas.microsoft.com/office/drawing/2014/main" id="{3CCE0E76-ABA7-52C0-20C3-5D0CFCCBF548}"/>
              </a:ext>
            </a:extLst>
          </p:cNvPr>
          <p:cNvSpPr txBox="1"/>
          <p:nvPr/>
        </p:nvSpPr>
        <p:spPr>
          <a:xfrm>
            <a:off x="7411685" y="6094899"/>
            <a:ext cx="347870" cy="367748"/>
          </a:xfrm>
          <a:prstGeom prst="rect">
            <a:avLst/>
          </a:prstGeom>
          <a:noFill/>
        </p:spPr>
        <p:txBody>
          <a:bodyPr wrap="square" rtlCol="0">
            <a:spAutoFit/>
          </a:bodyPr>
          <a:lstStyle/>
          <a:p>
            <a:r>
              <a:rPr lang="en-US" dirty="0"/>
              <a:t>D</a:t>
            </a:r>
          </a:p>
        </p:txBody>
      </p:sp>
      <p:sp>
        <p:nvSpPr>
          <p:cNvPr id="36" name="TextBox 35">
            <a:extLst>
              <a:ext uri="{FF2B5EF4-FFF2-40B4-BE49-F238E27FC236}">
                <a16:creationId xmlns:a16="http://schemas.microsoft.com/office/drawing/2014/main" id="{DFCA215C-76F2-5CAE-72FB-B9EFC5349FE7}"/>
              </a:ext>
            </a:extLst>
          </p:cNvPr>
          <p:cNvSpPr txBox="1"/>
          <p:nvPr/>
        </p:nvSpPr>
        <p:spPr>
          <a:xfrm>
            <a:off x="7105764" y="5223490"/>
            <a:ext cx="347870" cy="367748"/>
          </a:xfrm>
          <a:prstGeom prst="rect">
            <a:avLst/>
          </a:prstGeom>
          <a:noFill/>
        </p:spPr>
        <p:txBody>
          <a:bodyPr wrap="square" rtlCol="0">
            <a:spAutoFit/>
          </a:bodyPr>
          <a:lstStyle/>
          <a:p>
            <a:r>
              <a:rPr lang="en-US" dirty="0"/>
              <a:t>G</a:t>
            </a:r>
          </a:p>
        </p:txBody>
      </p:sp>
      <p:sp>
        <p:nvSpPr>
          <p:cNvPr id="37" name="TextBox 36">
            <a:extLst>
              <a:ext uri="{FF2B5EF4-FFF2-40B4-BE49-F238E27FC236}">
                <a16:creationId xmlns:a16="http://schemas.microsoft.com/office/drawing/2014/main" id="{F3D049C0-ECBD-05AC-941C-B7E9A46B71D8}"/>
              </a:ext>
            </a:extLst>
          </p:cNvPr>
          <p:cNvSpPr txBox="1"/>
          <p:nvPr/>
        </p:nvSpPr>
        <p:spPr>
          <a:xfrm>
            <a:off x="7490462" y="5149113"/>
            <a:ext cx="347870" cy="367748"/>
          </a:xfrm>
          <a:prstGeom prst="rect">
            <a:avLst/>
          </a:prstGeom>
          <a:noFill/>
        </p:spPr>
        <p:txBody>
          <a:bodyPr wrap="square" rtlCol="0">
            <a:spAutoFit/>
          </a:bodyPr>
          <a:lstStyle/>
          <a:p>
            <a:r>
              <a:rPr lang="en-US" dirty="0"/>
              <a:t>G</a:t>
            </a:r>
          </a:p>
        </p:txBody>
      </p:sp>
      <p:sp>
        <p:nvSpPr>
          <p:cNvPr id="38" name="TextBox 37">
            <a:extLst>
              <a:ext uri="{FF2B5EF4-FFF2-40B4-BE49-F238E27FC236}">
                <a16:creationId xmlns:a16="http://schemas.microsoft.com/office/drawing/2014/main" id="{E31893FC-2F1A-AF88-FF85-51159040BFDC}"/>
              </a:ext>
            </a:extLst>
          </p:cNvPr>
          <p:cNvSpPr txBox="1"/>
          <p:nvPr/>
        </p:nvSpPr>
        <p:spPr>
          <a:xfrm>
            <a:off x="7492916" y="3275502"/>
            <a:ext cx="347870" cy="367748"/>
          </a:xfrm>
          <a:prstGeom prst="rect">
            <a:avLst/>
          </a:prstGeom>
          <a:noFill/>
        </p:spPr>
        <p:txBody>
          <a:bodyPr wrap="square" rtlCol="0">
            <a:spAutoFit/>
          </a:bodyPr>
          <a:lstStyle/>
          <a:p>
            <a:r>
              <a:rPr lang="en-US" dirty="0"/>
              <a:t>G</a:t>
            </a:r>
          </a:p>
        </p:txBody>
      </p:sp>
      <p:sp>
        <p:nvSpPr>
          <p:cNvPr id="39" name="TextBox 38">
            <a:extLst>
              <a:ext uri="{FF2B5EF4-FFF2-40B4-BE49-F238E27FC236}">
                <a16:creationId xmlns:a16="http://schemas.microsoft.com/office/drawing/2014/main" id="{4519559B-A773-52A3-AFF7-55F002B61FED}"/>
              </a:ext>
            </a:extLst>
          </p:cNvPr>
          <p:cNvSpPr txBox="1"/>
          <p:nvPr/>
        </p:nvSpPr>
        <p:spPr>
          <a:xfrm>
            <a:off x="8056236" y="3826459"/>
            <a:ext cx="347870" cy="367748"/>
          </a:xfrm>
          <a:prstGeom prst="rect">
            <a:avLst/>
          </a:prstGeom>
          <a:noFill/>
        </p:spPr>
        <p:txBody>
          <a:bodyPr wrap="square" rtlCol="0">
            <a:spAutoFit/>
          </a:bodyPr>
          <a:lstStyle/>
          <a:p>
            <a:r>
              <a:rPr lang="en-US" dirty="0"/>
              <a:t>G</a:t>
            </a:r>
          </a:p>
        </p:txBody>
      </p:sp>
      <p:sp>
        <p:nvSpPr>
          <p:cNvPr id="40" name="TextBox 39">
            <a:extLst>
              <a:ext uri="{FF2B5EF4-FFF2-40B4-BE49-F238E27FC236}">
                <a16:creationId xmlns:a16="http://schemas.microsoft.com/office/drawing/2014/main" id="{8DC8D10A-4C52-ACDA-402B-4F2C0D32ABAC}"/>
              </a:ext>
            </a:extLst>
          </p:cNvPr>
          <p:cNvSpPr txBox="1"/>
          <p:nvPr/>
        </p:nvSpPr>
        <p:spPr>
          <a:xfrm>
            <a:off x="7879980" y="5422995"/>
            <a:ext cx="347870" cy="367748"/>
          </a:xfrm>
          <a:prstGeom prst="rect">
            <a:avLst/>
          </a:prstGeom>
          <a:noFill/>
        </p:spPr>
        <p:txBody>
          <a:bodyPr wrap="square" rtlCol="0">
            <a:spAutoFit/>
          </a:bodyPr>
          <a:lstStyle/>
          <a:p>
            <a:r>
              <a:rPr lang="en-US" dirty="0"/>
              <a:t>G</a:t>
            </a:r>
          </a:p>
        </p:txBody>
      </p:sp>
      <p:sp>
        <p:nvSpPr>
          <p:cNvPr id="41" name="TextBox 40">
            <a:extLst>
              <a:ext uri="{FF2B5EF4-FFF2-40B4-BE49-F238E27FC236}">
                <a16:creationId xmlns:a16="http://schemas.microsoft.com/office/drawing/2014/main" id="{6741657F-3B98-E9F4-5394-54EF12FC8FCD}"/>
              </a:ext>
            </a:extLst>
          </p:cNvPr>
          <p:cNvSpPr txBox="1"/>
          <p:nvPr/>
        </p:nvSpPr>
        <p:spPr>
          <a:xfrm>
            <a:off x="523057" y="1304732"/>
            <a:ext cx="347870" cy="367748"/>
          </a:xfrm>
          <a:prstGeom prst="rect">
            <a:avLst/>
          </a:prstGeom>
          <a:noFill/>
        </p:spPr>
        <p:txBody>
          <a:bodyPr wrap="square" rtlCol="0">
            <a:spAutoFit/>
          </a:bodyPr>
          <a:lstStyle/>
          <a:p>
            <a:r>
              <a:rPr lang="en-US" dirty="0"/>
              <a:t>G</a:t>
            </a:r>
          </a:p>
        </p:txBody>
      </p:sp>
      <p:sp>
        <p:nvSpPr>
          <p:cNvPr id="42" name="TextBox 41">
            <a:extLst>
              <a:ext uri="{FF2B5EF4-FFF2-40B4-BE49-F238E27FC236}">
                <a16:creationId xmlns:a16="http://schemas.microsoft.com/office/drawing/2014/main" id="{5397FBF4-04C3-B964-3865-792C22113A10}"/>
              </a:ext>
            </a:extLst>
          </p:cNvPr>
          <p:cNvSpPr txBox="1"/>
          <p:nvPr/>
        </p:nvSpPr>
        <p:spPr>
          <a:xfrm>
            <a:off x="8763864" y="244563"/>
            <a:ext cx="347870" cy="367748"/>
          </a:xfrm>
          <a:prstGeom prst="rect">
            <a:avLst/>
          </a:prstGeom>
          <a:noFill/>
        </p:spPr>
        <p:txBody>
          <a:bodyPr wrap="square" rtlCol="0">
            <a:spAutoFit/>
          </a:bodyPr>
          <a:lstStyle/>
          <a:p>
            <a:r>
              <a:rPr lang="en-US" dirty="0"/>
              <a:t>A</a:t>
            </a:r>
          </a:p>
        </p:txBody>
      </p:sp>
      <p:sp>
        <p:nvSpPr>
          <p:cNvPr id="43" name="TextBox 42">
            <a:extLst>
              <a:ext uri="{FF2B5EF4-FFF2-40B4-BE49-F238E27FC236}">
                <a16:creationId xmlns:a16="http://schemas.microsoft.com/office/drawing/2014/main" id="{9C7FC9D2-ECA2-8274-E0D9-4D6281EB15DD}"/>
              </a:ext>
            </a:extLst>
          </p:cNvPr>
          <p:cNvSpPr txBox="1"/>
          <p:nvPr/>
        </p:nvSpPr>
        <p:spPr>
          <a:xfrm>
            <a:off x="9116971" y="244563"/>
            <a:ext cx="347870" cy="367748"/>
          </a:xfrm>
          <a:prstGeom prst="rect">
            <a:avLst/>
          </a:prstGeom>
          <a:noFill/>
        </p:spPr>
        <p:txBody>
          <a:bodyPr wrap="square" rtlCol="0">
            <a:spAutoFit/>
          </a:bodyPr>
          <a:lstStyle/>
          <a:p>
            <a:r>
              <a:rPr lang="en-US" dirty="0"/>
              <a:t>B</a:t>
            </a:r>
          </a:p>
        </p:txBody>
      </p:sp>
      <p:sp>
        <p:nvSpPr>
          <p:cNvPr id="44" name="TextBox 43">
            <a:extLst>
              <a:ext uri="{FF2B5EF4-FFF2-40B4-BE49-F238E27FC236}">
                <a16:creationId xmlns:a16="http://schemas.microsoft.com/office/drawing/2014/main" id="{BDA04D5D-174A-7436-FB43-59CE2BFA6062}"/>
              </a:ext>
            </a:extLst>
          </p:cNvPr>
          <p:cNvSpPr txBox="1"/>
          <p:nvPr/>
        </p:nvSpPr>
        <p:spPr>
          <a:xfrm>
            <a:off x="9464841" y="244563"/>
            <a:ext cx="347870" cy="367748"/>
          </a:xfrm>
          <a:prstGeom prst="rect">
            <a:avLst/>
          </a:prstGeom>
          <a:noFill/>
        </p:spPr>
        <p:txBody>
          <a:bodyPr wrap="square" rtlCol="0">
            <a:spAutoFit/>
          </a:bodyPr>
          <a:lstStyle/>
          <a:p>
            <a:r>
              <a:rPr lang="en-US" dirty="0"/>
              <a:t>C</a:t>
            </a:r>
          </a:p>
        </p:txBody>
      </p:sp>
      <p:sp>
        <p:nvSpPr>
          <p:cNvPr id="45" name="TextBox 44">
            <a:extLst>
              <a:ext uri="{FF2B5EF4-FFF2-40B4-BE49-F238E27FC236}">
                <a16:creationId xmlns:a16="http://schemas.microsoft.com/office/drawing/2014/main" id="{B8A13CA9-4CF8-5CA6-C616-3C7421E39B63}"/>
              </a:ext>
            </a:extLst>
          </p:cNvPr>
          <p:cNvSpPr txBox="1"/>
          <p:nvPr/>
        </p:nvSpPr>
        <p:spPr>
          <a:xfrm>
            <a:off x="9812711" y="244563"/>
            <a:ext cx="347870" cy="367748"/>
          </a:xfrm>
          <a:prstGeom prst="rect">
            <a:avLst/>
          </a:prstGeom>
          <a:noFill/>
        </p:spPr>
        <p:txBody>
          <a:bodyPr wrap="square" rtlCol="0">
            <a:spAutoFit/>
          </a:bodyPr>
          <a:lstStyle/>
          <a:p>
            <a:r>
              <a:rPr lang="en-US" dirty="0"/>
              <a:t>D</a:t>
            </a:r>
          </a:p>
        </p:txBody>
      </p:sp>
      <p:sp>
        <p:nvSpPr>
          <p:cNvPr id="46" name="TextBox 45">
            <a:extLst>
              <a:ext uri="{FF2B5EF4-FFF2-40B4-BE49-F238E27FC236}">
                <a16:creationId xmlns:a16="http://schemas.microsoft.com/office/drawing/2014/main" id="{78C80743-8979-1BEA-A8D8-4EEBEEB23413}"/>
              </a:ext>
            </a:extLst>
          </p:cNvPr>
          <p:cNvSpPr txBox="1"/>
          <p:nvPr/>
        </p:nvSpPr>
        <p:spPr>
          <a:xfrm>
            <a:off x="10157081" y="251199"/>
            <a:ext cx="347870" cy="367748"/>
          </a:xfrm>
          <a:prstGeom prst="rect">
            <a:avLst/>
          </a:prstGeom>
          <a:noFill/>
        </p:spPr>
        <p:txBody>
          <a:bodyPr wrap="square" rtlCol="0">
            <a:spAutoFit/>
          </a:bodyPr>
          <a:lstStyle/>
          <a:p>
            <a:r>
              <a:rPr lang="en-US" dirty="0"/>
              <a:t>E</a:t>
            </a:r>
          </a:p>
        </p:txBody>
      </p:sp>
      <p:sp>
        <p:nvSpPr>
          <p:cNvPr id="47" name="TextBox 46">
            <a:extLst>
              <a:ext uri="{FF2B5EF4-FFF2-40B4-BE49-F238E27FC236}">
                <a16:creationId xmlns:a16="http://schemas.microsoft.com/office/drawing/2014/main" id="{13B169AE-A554-1024-06E6-6C65CC365F9D}"/>
              </a:ext>
            </a:extLst>
          </p:cNvPr>
          <p:cNvSpPr txBox="1"/>
          <p:nvPr/>
        </p:nvSpPr>
        <p:spPr>
          <a:xfrm>
            <a:off x="10501451" y="254249"/>
            <a:ext cx="347870" cy="367748"/>
          </a:xfrm>
          <a:prstGeom prst="rect">
            <a:avLst/>
          </a:prstGeom>
          <a:noFill/>
        </p:spPr>
        <p:txBody>
          <a:bodyPr wrap="square" rtlCol="0">
            <a:spAutoFit/>
          </a:bodyPr>
          <a:lstStyle/>
          <a:p>
            <a:r>
              <a:rPr lang="en-US" dirty="0"/>
              <a:t>F</a:t>
            </a:r>
          </a:p>
        </p:txBody>
      </p:sp>
      <p:sp>
        <p:nvSpPr>
          <p:cNvPr id="48" name="TextBox 47">
            <a:extLst>
              <a:ext uri="{FF2B5EF4-FFF2-40B4-BE49-F238E27FC236}">
                <a16:creationId xmlns:a16="http://schemas.microsoft.com/office/drawing/2014/main" id="{6A3CC9D4-00FA-E784-667F-A95F437F3BE0}"/>
              </a:ext>
            </a:extLst>
          </p:cNvPr>
          <p:cNvSpPr txBox="1"/>
          <p:nvPr/>
        </p:nvSpPr>
        <p:spPr>
          <a:xfrm>
            <a:off x="10762500" y="238708"/>
            <a:ext cx="347870" cy="367748"/>
          </a:xfrm>
          <a:prstGeom prst="rect">
            <a:avLst/>
          </a:prstGeom>
          <a:noFill/>
        </p:spPr>
        <p:txBody>
          <a:bodyPr wrap="square" rtlCol="0">
            <a:spAutoFit/>
          </a:bodyPr>
          <a:lstStyle/>
          <a:p>
            <a:r>
              <a:rPr lang="en-US" dirty="0"/>
              <a:t>G</a:t>
            </a:r>
          </a:p>
        </p:txBody>
      </p:sp>
      <p:sp>
        <p:nvSpPr>
          <p:cNvPr id="49" name="TextBox 48">
            <a:extLst>
              <a:ext uri="{FF2B5EF4-FFF2-40B4-BE49-F238E27FC236}">
                <a16:creationId xmlns:a16="http://schemas.microsoft.com/office/drawing/2014/main" id="{17CC23E6-124C-5DFB-BFA0-53DEBBE248CD}"/>
              </a:ext>
            </a:extLst>
          </p:cNvPr>
          <p:cNvSpPr txBox="1"/>
          <p:nvPr/>
        </p:nvSpPr>
        <p:spPr>
          <a:xfrm>
            <a:off x="848537" y="5239121"/>
            <a:ext cx="347870" cy="367748"/>
          </a:xfrm>
          <a:prstGeom prst="rect">
            <a:avLst/>
          </a:prstGeom>
          <a:noFill/>
        </p:spPr>
        <p:txBody>
          <a:bodyPr wrap="square" rtlCol="0">
            <a:spAutoFit/>
          </a:bodyPr>
          <a:lstStyle/>
          <a:p>
            <a:r>
              <a:rPr lang="en-US" dirty="0"/>
              <a:t>E</a:t>
            </a:r>
          </a:p>
        </p:txBody>
      </p:sp>
      <p:sp>
        <p:nvSpPr>
          <p:cNvPr id="50" name="TextBox 49">
            <a:extLst>
              <a:ext uri="{FF2B5EF4-FFF2-40B4-BE49-F238E27FC236}">
                <a16:creationId xmlns:a16="http://schemas.microsoft.com/office/drawing/2014/main" id="{7B8B5046-9BA4-6188-3971-CA319234C65F}"/>
              </a:ext>
            </a:extLst>
          </p:cNvPr>
          <p:cNvSpPr txBox="1"/>
          <p:nvPr/>
        </p:nvSpPr>
        <p:spPr>
          <a:xfrm>
            <a:off x="1275995" y="5190108"/>
            <a:ext cx="347870" cy="367748"/>
          </a:xfrm>
          <a:prstGeom prst="rect">
            <a:avLst/>
          </a:prstGeom>
          <a:noFill/>
        </p:spPr>
        <p:txBody>
          <a:bodyPr wrap="square" rtlCol="0">
            <a:spAutoFit/>
          </a:bodyPr>
          <a:lstStyle/>
          <a:p>
            <a:r>
              <a:rPr lang="en-US" dirty="0"/>
              <a:t>E</a:t>
            </a:r>
          </a:p>
        </p:txBody>
      </p:sp>
      <p:sp>
        <p:nvSpPr>
          <p:cNvPr id="51" name="TextBox 50">
            <a:extLst>
              <a:ext uri="{FF2B5EF4-FFF2-40B4-BE49-F238E27FC236}">
                <a16:creationId xmlns:a16="http://schemas.microsoft.com/office/drawing/2014/main" id="{3E6ACEBA-C600-F5B3-BD57-3FA4D524AE68}"/>
              </a:ext>
            </a:extLst>
          </p:cNvPr>
          <p:cNvSpPr txBox="1"/>
          <p:nvPr/>
        </p:nvSpPr>
        <p:spPr>
          <a:xfrm>
            <a:off x="2926670" y="5226722"/>
            <a:ext cx="347870" cy="367748"/>
          </a:xfrm>
          <a:prstGeom prst="rect">
            <a:avLst/>
          </a:prstGeom>
          <a:noFill/>
        </p:spPr>
        <p:txBody>
          <a:bodyPr wrap="square" rtlCol="0">
            <a:spAutoFit/>
          </a:bodyPr>
          <a:lstStyle/>
          <a:p>
            <a:r>
              <a:rPr lang="en-US" dirty="0"/>
              <a:t>E</a:t>
            </a:r>
          </a:p>
        </p:txBody>
      </p:sp>
      <p:sp>
        <p:nvSpPr>
          <p:cNvPr id="52" name="TextBox 51">
            <a:extLst>
              <a:ext uri="{FF2B5EF4-FFF2-40B4-BE49-F238E27FC236}">
                <a16:creationId xmlns:a16="http://schemas.microsoft.com/office/drawing/2014/main" id="{D217EBA7-A4D7-7BBB-4CBF-EC23D78D423C}"/>
              </a:ext>
            </a:extLst>
          </p:cNvPr>
          <p:cNvSpPr txBox="1"/>
          <p:nvPr/>
        </p:nvSpPr>
        <p:spPr>
          <a:xfrm>
            <a:off x="1650452" y="5444717"/>
            <a:ext cx="347870" cy="367748"/>
          </a:xfrm>
          <a:prstGeom prst="rect">
            <a:avLst/>
          </a:prstGeom>
          <a:noFill/>
        </p:spPr>
        <p:txBody>
          <a:bodyPr wrap="square" rtlCol="0">
            <a:spAutoFit/>
          </a:bodyPr>
          <a:lstStyle/>
          <a:p>
            <a:r>
              <a:rPr lang="en-US" dirty="0"/>
              <a:t>E</a:t>
            </a:r>
          </a:p>
        </p:txBody>
      </p:sp>
      <p:sp>
        <p:nvSpPr>
          <p:cNvPr id="54" name="TextBox 53">
            <a:extLst>
              <a:ext uri="{FF2B5EF4-FFF2-40B4-BE49-F238E27FC236}">
                <a16:creationId xmlns:a16="http://schemas.microsoft.com/office/drawing/2014/main" id="{2F8A444F-D70B-44C1-73C0-38D4CEE8528C}"/>
              </a:ext>
            </a:extLst>
          </p:cNvPr>
          <p:cNvSpPr txBox="1"/>
          <p:nvPr/>
        </p:nvSpPr>
        <p:spPr>
          <a:xfrm>
            <a:off x="3308056" y="5187707"/>
            <a:ext cx="347870" cy="367748"/>
          </a:xfrm>
          <a:prstGeom prst="rect">
            <a:avLst/>
          </a:prstGeom>
          <a:noFill/>
        </p:spPr>
        <p:txBody>
          <a:bodyPr wrap="square" rtlCol="0">
            <a:spAutoFit/>
          </a:bodyPr>
          <a:lstStyle/>
          <a:p>
            <a:r>
              <a:rPr lang="en-US" dirty="0"/>
              <a:t>F</a:t>
            </a:r>
          </a:p>
        </p:txBody>
      </p:sp>
      <p:sp>
        <p:nvSpPr>
          <p:cNvPr id="56" name="TextBox 55">
            <a:extLst>
              <a:ext uri="{FF2B5EF4-FFF2-40B4-BE49-F238E27FC236}">
                <a16:creationId xmlns:a16="http://schemas.microsoft.com/office/drawing/2014/main" id="{2A446D71-0A5A-F264-6E26-AD708F3C8735}"/>
              </a:ext>
            </a:extLst>
          </p:cNvPr>
          <p:cNvSpPr txBox="1"/>
          <p:nvPr/>
        </p:nvSpPr>
        <p:spPr>
          <a:xfrm>
            <a:off x="3709713" y="5377486"/>
            <a:ext cx="347870" cy="367748"/>
          </a:xfrm>
          <a:prstGeom prst="rect">
            <a:avLst/>
          </a:prstGeom>
          <a:noFill/>
        </p:spPr>
        <p:txBody>
          <a:bodyPr wrap="square" rtlCol="0">
            <a:spAutoFit/>
          </a:bodyPr>
          <a:lstStyle/>
          <a:p>
            <a:r>
              <a:rPr lang="en-US" dirty="0"/>
              <a:t>F</a:t>
            </a:r>
          </a:p>
        </p:txBody>
      </p:sp>
      <p:sp>
        <p:nvSpPr>
          <p:cNvPr id="57" name="TextBox 56">
            <a:extLst>
              <a:ext uri="{FF2B5EF4-FFF2-40B4-BE49-F238E27FC236}">
                <a16:creationId xmlns:a16="http://schemas.microsoft.com/office/drawing/2014/main" id="{F742A402-1B3F-70B6-00E6-81170E96812C}"/>
              </a:ext>
            </a:extLst>
          </p:cNvPr>
          <p:cNvSpPr txBox="1"/>
          <p:nvPr/>
        </p:nvSpPr>
        <p:spPr>
          <a:xfrm>
            <a:off x="5025261" y="5239121"/>
            <a:ext cx="347870" cy="367748"/>
          </a:xfrm>
          <a:prstGeom prst="rect">
            <a:avLst/>
          </a:prstGeom>
          <a:noFill/>
        </p:spPr>
        <p:txBody>
          <a:bodyPr wrap="square" rtlCol="0">
            <a:spAutoFit/>
          </a:bodyPr>
          <a:lstStyle/>
          <a:p>
            <a:r>
              <a:rPr lang="en-US" dirty="0"/>
              <a:t>F</a:t>
            </a:r>
          </a:p>
        </p:txBody>
      </p:sp>
      <p:sp>
        <p:nvSpPr>
          <p:cNvPr id="58" name="TextBox 57">
            <a:extLst>
              <a:ext uri="{FF2B5EF4-FFF2-40B4-BE49-F238E27FC236}">
                <a16:creationId xmlns:a16="http://schemas.microsoft.com/office/drawing/2014/main" id="{22A39B2A-6DB7-DBD7-B3DE-A7E394CFA03A}"/>
              </a:ext>
            </a:extLst>
          </p:cNvPr>
          <p:cNvSpPr txBox="1"/>
          <p:nvPr/>
        </p:nvSpPr>
        <p:spPr>
          <a:xfrm>
            <a:off x="5439976" y="5226722"/>
            <a:ext cx="347870" cy="367748"/>
          </a:xfrm>
          <a:prstGeom prst="rect">
            <a:avLst/>
          </a:prstGeom>
          <a:noFill/>
        </p:spPr>
        <p:txBody>
          <a:bodyPr wrap="square" rtlCol="0">
            <a:spAutoFit/>
          </a:bodyPr>
          <a:lstStyle/>
          <a:p>
            <a:r>
              <a:rPr lang="en-US" dirty="0"/>
              <a:t>F</a:t>
            </a:r>
          </a:p>
        </p:txBody>
      </p:sp>
      <p:sp>
        <p:nvSpPr>
          <p:cNvPr id="59" name="TextBox 58">
            <a:extLst>
              <a:ext uri="{FF2B5EF4-FFF2-40B4-BE49-F238E27FC236}">
                <a16:creationId xmlns:a16="http://schemas.microsoft.com/office/drawing/2014/main" id="{7A07BC87-57BF-C72A-A13C-3156A349A569}"/>
              </a:ext>
            </a:extLst>
          </p:cNvPr>
          <p:cNvSpPr txBox="1"/>
          <p:nvPr/>
        </p:nvSpPr>
        <p:spPr>
          <a:xfrm>
            <a:off x="5848744" y="5393716"/>
            <a:ext cx="347870" cy="367748"/>
          </a:xfrm>
          <a:prstGeom prst="rect">
            <a:avLst/>
          </a:prstGeom>
          <a:noFill/>
        </p:spPr>
        <p:txBody>
          <a:bodyPr wrap="square" rtlCol="0">
            <a:spAutoFit/>
          </a:bodyPr>
          <a:lstStyle/>
          <a:p>
            <a:r>
              <a:rPr lang="en-US" dirty="0"/>
              <a:t>G</a:t>
            </a:r>
          </a:p>
        </p:txBody>
      </p:sp>
      <p:pic>
        <p:nvPicPr>
          <p:cNvPr id="53" name="Picture 52">
            <a:extLst>
              <a:ext uri="{FF2B5EF4-FFF2-40B4-BE49-F238E27FC236}">
                <a16:creationId xmlns:a16="http://schemas.microsoft.com/office/drawing/2014/main" id="{9CD44EE4-AD03-0EB5-81CC-34C8ABFFF1C0}"/>
              </a:ext>
            </a:extLst>
          </p:cNvPr>
          <p:cNvPicPr>
            <a:picLocks noChangeAspect="1"/>
          </p:cNvPicPr>
          <p:nvPr/>
        </p:nvPicPr>
        <p:blipFill>
          <a:blip r:embed="rId5"/>
          <a:stretch>
            <a:fillRect/>
          </a:stretch>
        </p:blipFill>
        <p:spPr>
          <a:xfrm>
            <a:off x="8685487" y="538789"/>
            <a:ext cx="2520441" cy="458262"/>
          </a:xfrm>
          <a:prstGeom prst="rect">
            <a:avLst/>
          </a:prstGeom>
        </p:spPr>
      </p:pic>
    </p:spTree>
    <p:extLst>
      <p:ext uri="{BB962C8B-B14F-4D97-AF65-F5344CB8AC3E}">
        <p14:creationId xmlns:p14="http://schemas.microsoft.com/office/powerpoint/2010/main" val="58606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hape, pie chart&#10;&#10;Description automatically generated">
            <a:extLst>
              <a:ext uri="{FF2B5EF4-FFF2-40B4-BE49-F238E27FC236}">
                <a16:creationId xmlns:a16="http://schemas.microsoft.com/office/drawing/2014/main" id="{3FBCC896-71C8-D2E8-8C80-63E8362E1D29}"/>
              </a:ext>
            </a:extLst>
          </p:cNvPr>
          <p:cNvPicPr>
            <a:picLocks noChangeAspect="1"/>
          </p:cNvPicPr>
          <p:nvPr/>
        </p:nvPicPr>
        <p:blipFill>
          <a:blip r:embed="rId2"/>
          <a:stretch>
            <a:fillRect/>
          </a:stretch>
        </p:blipFill>
        <p:spPr>
          <a:xfrm>
            <a:off x="76957" y="610989"/>
            <a:ext cx="5297107" cy="2273644"/>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4691A64-777C-5155-8790-1983605566FA}"/>
              </a:ext>
            </a:extLst>
          </p:cNvPr>
          <p:cNvPicPr>
            <a:picLocks noChangeAspect="1"/>
          </p:cNvPicPr>
          <p:nvPr/>
        </p:nvPicPr>
        <p:blipFill>
          <a:blip r:embed="rId3"/>
          <a:stretch>
            <a:fillRect/>
          </a:stretch>
        </p:blipFill>
        <p:spPr>
          <a:xfrm>
            <a:off x="6396302" y="988920"/>
            <a:ext cx="5449441" cy="1876164"/>
          </a:xfrm>
          <a:prstGeom prst="rect">
            <a:avLst/>
          </a:prstGeom>
        </p:spPr>
      </p:pic>
      <p:pic>
        <p:nvPicPr>
          <p:cNvPr id="9" name="Picture 8" descr="Chart, pie chart&#10;&#10;Description automatically generated">
            <a:extLst>
              <a:ext uri="{FF2B5EF4-FFF2-40B4-BE49-F238E27FC236}">
                <a16:creationId xmlns:a16="http://schemas.microsoft.com/office/drawing/2014/main" id="{D64EC4A4-428A-172E-DAA3-8AA6C29863F0}"/>
              </a:ext>
            </a:extLst>
          </p:cNvPr>
          <p:cNvPicPr>
            <a:picLocks noChangeAspect="1"/>
          </p:cNvPicPr>
          <p:nvPr/>
        </p:nvPicPr>
        <p:blipFill>
          <a:blip r:embed="rId4"/>
          <a:stretch>
            <a:fillRect/>
          </a:stretch>
        </p:blipFill>
        <p:spPr>
          <a:xfrm>
            <a:off x="2327277" y="4377719"/>
            <a:ext cx="6235013" cy="2087070"/>
          </a:xfrm>
          <a:prstGeom prst="rect">
            <a:avLst/>
          </a:prstGeom>
        </p:spPr>
      </p:pic>
      <p:sp>
        <p:nvSpPr>
          <p:cNvPr id="10" name="TextBox 9">
            <a:extLst>
              <a:ext uri="{FF2B5EF4-FFF2-40B4-BE49-F238E27FC236}">
                <a16:creationId xmlns:a16="http://schemas.microsoft.com/office/drawing/2014/main" id="{B2C2EB17-D1FD-9CC8-E012-6D2ECA768644}"/>
              </a:ext>
            </a:extLst>
          </p:cNvPr>
          <p:cNvSpPr txBox="1"/>
          <p:nvPr/>
        </p:nvSpPr>
        <p:spPr>
          <a:xfrm>
            <a:off x="6770517" y="2903482"/>
            <a:ext cx="2767913" cy="646331"/>
          </a:xfrm>
          <a:prstGeom prst="rect">
            <a:avLst/>
          </a:prstGeom>
          <a:noFill/>
        </p:spPr>
        <p:txBody>
          <a:bodyPr wrap="square" rtlCol="0">
            <a:spAutoFit/>
          </a:bodyPr>
          <a:lstStyle/>
          <a:p>
            <a:r>
              <a:rPr lang="en-US" dirty="0">
                <a:highlight>
                  <a:srgbClr val="FFFF00"/>
                </a:highlight>
              </a:rPr>
              <a:t>1/2 + 1/10 = 3/5</a:t>
            </a:r>
          </a:p>
          <a:p>
            <a:r>
              <a:rPr lang="en-US" dirty="0">
                <a:highlight>
                  <a:srgbClr val="FFFF00"/>
                </a:highlight>
              </a:rPr>
              <a:t>Egyptian fraction</a:t>
            </a:r>
          </a:p>
        </p:txBody>
      </p:sp>
      <p:sp>
        <p:nvSpPr>
          <p:cNvPr id="11" name="TextBox 10">
            <a:extLst>
              <a:ext uri="{FF2B5EF4-FFF2-40B4-BE49-F238E27FC236}">
                <a16:creationId xmlns:a16="http://schemas.microsoft.com/office/drawing/2014/main" id="{ACC0BA28-FC19-099B-A404-B3F5EFF1122B}"/>
              </a:ext>
            </a:extLst>
          </p:cNvPr>
          <p:cNvSpPr txBox="1"/>
          <p:nvPr/>
        </p:nvSpPr>
        <p:spPr>
          <a:xfrm>
            <a:off x="9886025" y="2985398"/>
            <a:ext cx="2740678" cy="369332"/>
          </a:xfrm>
          <a:prstGeom prst="rect">
            <a:avLst/>
          </a:prstGeom>
          <a:noFill/>
        </p:spPr>
        <p:txBody>
          <a:bodyPr wrap="square" rtlCol="0">
            <a:spAutoFit/>
          </a:bodyPr>
          <a:lstStyle/>
          <a:p>
            <a:r>
              <a:rPr lang="en-US" dirty="0"/>
              <a:t>A              1/10</a:t>
            </a:r>
          </a:p>
        </p:txBody>
      </p:sp>
      <p:sp>
        <p:nvSpPr>
          <p:cNvPr id="13" name="TextBox 12">
            <a:extLst>
              <a:ext uri="{FF2B5EF4-FFF2-40B4-BE49-F238E27FC236}">
                <a16:creationId xmlns:a16="http://schemas.microsoft.com/office/drawing/2014/main" id="{FE8CA6DE-F6EB-AF95-00A9-701BD04C8A5A}"/>
              </a:ext>
            </a:extLst>
          </p:cNvPr>
          <p:cNvSpPr txBox="1"/>
          <p:nvPr/>
        </p:nvSpPr>
        <p:spPr>
          <a:xfrm>
            <a:off x="1207381" y="1319625"/>
            <a:ext cx="347870" cy="367748"/>
          </a:xfrm>
          <a:prstGeom prst="rect">
            <a:avLst/>
          </a:prstGeom>
          <a:noFill/>
        </p:spPr>
        <p:txBody>
          <a:bodyPr wrap="square" rtlCol="0">
            <a:spAutoFit/>
          </a:bodyPr>
          <a:lstStyle/>
          <a:p>
            <a:r>
              <a:rPr lang="en-US" dirty="0"/>
              <a:t>B</a:t>
            </a:r>
          </a:p>
        </p:txBody>
      </p:sp>
      <p:sp>
        <p:nvSpPr>
          <p:cNvPr id="14" name="TextBox 13">
            <a:extLst>
              <a:ext uri="{FF2B5EF4-FFF2-40B4-BE49-F238E27FC236}">
                <a16:creationId xmlns:a16="http://schemas.microsoft.com/office/drawing/2014/main" id="{EF8DC668-1105-F249-0262-F23F61248DE1}"/>
              </a:ext>
            </a:extLst>
          </p:cNvPr>
          <p:cNvSpPr txBox="1"/>
          <p:nvPr/>
        </p:nvSpPr>
        <p:spPr>
          <a:xfrm>
            <a:off x="1180070" y="1892732"/>
            <a:ext cx="347870" cy="367748"/>
          </a:xfrm>
          <a:prstGeom prst="rect">
            <a:avLst/>
          </a:prstGeom>
          <a:noFill/>
        </p:spPr>
        <p:txBody>
          <a:bodyPr wrap="square" rtlCol="0">
            <a:spAutoFit/>
          </a:bodyPr>
          <a:lstStyle/>
          <a:p>
            <a:r>
              <a:rPr lang="en-US" dirty="0"/>
              <a:t>C</a:t>
            </a:r>
          </a:p>
        </p:txBody>
      </p:sp>
      <p:sp>
        <p:nvSpPr>
          <p:cNvPr id="15" name="TextBox 14">
            <a:extLst>
              <a:ext uri="{FF2B5EF4-FFF2-40B4-BE49-F238E27FC236}">
                <a16:creationId xmlns:a16="http://schemas.microsoft.com/office/drawing/2014/main" id="{D2E199D7-A468-03E9-96A5-DB912A238C02}"/>
              </a:ext>
            </a:extLst>
          </p:cNvPr>
          <p:cNvSpPr txBox="1"/>
          <p:nvPr/>
        </p:nvSpPr>
        <p:spPr>
          <a:xfrm>
            <a:off x="3659186" y="4951250"/>
            <a:ext cx="347870" cy="367748"/>
          </a:xfrm>
          <a:prstGeom prst="rect">
            <a:avLst/>
          </a:prstGeom>
          <a:noFill/>
        </p:spPr>
        <p:txBody>
          <a:bodyPr wrap="square" rtlCol="0">
            <a:spAutoFit/>
          </a:bodyPr>
          <a:lstStyle/>
          <a:p>
            <a:r>
              <a:rPr lang="en-US" dirty="0"/>
              <a:t>D</a:t>
            </a:r>
          </a:p>
        </p:txBody>
      </p:sp>
      <p:sp>
        <p:nvSpPr>
          <p:cNvPr id="16" name="TextBox 15">
            <a:extLst>
              <a:ext uri="{FF2B5EF4-FFF2-40B4-BE49-F238E27FC236}">
                <a16:creationId xmlns:a16="http://schemas.microsoft.com/office/drawing/2014/main" id="{0DEE97B4-E679-870A-2DAD-9EBCFA810E2F}"/>
              </a:ext>
            </a:extLst>
          </p:cNvPr>
          <p:cNvSpPr txBox="1"/>
          <p:nvPr/>
        </p:nvSpPr>
        <p:spPr>
          <a:xfrm>
            <a:off x="7073917" y="4774045"/>
            <a:ext cx="347870" cy="367748"/>
          </a:xfrm>
          <a:prstGeom prst="rect">
            <a:avLst/>
          </a:prstGeom>
          <a:noFill/>
        </p:spPr>
        <p:txBody>
          <a:bodyPr wrap="square" rtlCol="0">
            <a:spAutoFit/>
          </a:bodyPr>
          <a:lstStyle/>
          <a:p>
            <a:r>
              <a:rPr lang="en-US" dirty="0"/>
              <a:t>E</a:t>
            </a:r>
          </a:p>
        </p:txBody>
      </p:sp>
      <p:sp>
        <p:nvSpPr>
          <p:cNvPr id="20" name="TextBox 19">
            <a:extLst>
              <a:ext uri="{FF2B5EF4-FFF2-40B4-BE49-F238E27FC236}">
                <a16:creationId xmlns:a16="http://schemas.microsoft.com/office/drawing/2014/main" id="{B5B3A5F8-B222-D10A-77F1-0DF969237A5E}"/>
              </a:ext>
            </a:extLst>
          </p:cNvPr>
          <p:cNvSpPr txBox="1"/>
          <p:nvPr/>
        </p:nvSpPr>
        <p:spPr>
          <a:xfrm>
            <a:off x="5096913" y="4800237"/>
            <a:ext cx="347870" cy="367748"/>
          </a:xfrm>
          <a:prstGeom prst="rect">
            <a:avLst/>
          </a:prstGeom>
          <a:noFill/>
        </p:spPr>
        <p:txBody>
          <a:bodyPr wrap="square" rtlCol="0">
            <a:spAutoFit/>
          </a:bodyPr>
          <a:lstStyle/>
          <a:p>
            <a:r>
              <a:rPr lang="en-US" dirty="0"/>
              <a:t>D</a:t>
            </a:r>
          </a:p>
        </p:txBody>
      </p:sp>
      <p:sp>
        <p:nvSpPr>
          <p:cNvPr id="21" name="TextBox 20">
            <a:extLst>
              <a:ext uri="{FF2B5EF4-FFF2-40B4-BE49-F238E27FC236}">
                <a16:creationId xmlns:a16="http://schemas.microsoft.com/office/drawing/2014/main" id="{A45C59C8-1C1F-C664-0767-E3DF9787BF66}"/>
              </a:ext>
            </a:extLst>
          </p:cNvPr>
          <p:cNvSpPr txBox="1"/>
          <p:nvPr/>
        </p:nvSpPr>
        <p:spPr>
          <a:xfrm>
            <a:off x="3200668" y="5638030"/>
            <a:ext cx="347870" cy="367748"/>
          </a:xfrm>
          <a:prstGeom prst="rect">
            <a:avLst/>
          </a:prstGeom>
          <a:noFill/>
        </p:spPr>
        <p:txBody>
          <a:bodyPr wrap="square" rtlCol="0">
            <a:spAutoFit/>
          </a:bodyPr>
          <a:lstStyle/>
          <a:p>
            <a:r>
              <a:rPr lang="en-US" dirty="0"/>
              <a:t>A</a:t>
            </a:r>
          </a:p>
        </p:txBody>
      </p:sp>
      <p:sp>
        <p:nvSpPr>
          <p:cNvPr id="22" name="TextBox 21">
            <a:extLst>
              <a:ext uri="{FF2B5EF4-FFF2-40B4-BE49-F238E27FC236}">
                <a16:creationId xmlns:a16="http://schemas.microsoft.com/office/drawing/2014/main" id="{D0934839-7878-D2CD-046C-13DC60A98F73}"/>
              </a:ext>
            </a:extLst>
          </p:cNvPr>
          <p:cNvSpPr txBox="1"/>
          <p:nvPr/>
        </p:nvSpPr>
        <p:spPr>
          <a:xfrm>
            <a:off x="5287280" y="5628090"/>
            <a:ext cx="347870" cy="367748"/>
          </a:xfrm>
          <a:prstGeom prst="rect">
            <a:avLst/>
          </a:prstGeom>
          <a:noFill/>
        </p:spPr>
        <p:txBody>
          <a:bodyPr wrap="square" rtlCol="0">
            <a:spAutoFit/>
          </a:bodyPr>
          <a:lstStyle/>
          <a:p>
            <a:r>
              <a:rPr lang="en-US" dirty="0"/>
              <a:t>B</a:t>
            </a:r>
          </a:p>
        </p:txBody>
      </p:sp>
      <p:sp>
        <p:nvSpPr>
          <p:cNvPr id="23" name="TextBox 22">
            <a:extLst>
              <a:ext uri="{FF2B5EF4-FFF2-40B4-BE49-F238E27FC236}">
                <a16:creationId xmlns:a16="http://schemas.microsoft.com/office/drawing/2014/main" id="{5AA0750B-6753-5CA4-8F18-476C6627557E}"/>
              </a:ext>
            </a:extLst>
          </p:cNvPr>
          <p:cNvSpPr txBox="1"/>
          <p:nvPr/>
        </p:nvSpPr>
        <p:spPr>
          <a:xfrm>
            <a:off x="7136012" y="5692070"/>
            <a:ext cx="347870" cy="367748"/>
          </a:xfrm>
          <a:prstGeom prst="rect">
            <a:avLst/>
          </a:prstGeom>
          <a:noFill/>
        </p:spPr>
        <p:txBody>
          <a:bodyPr wrap="square" rtlCol="0">
            <a:spAutoFit/>
          </a:bodyPr>
          <a:lstStyle/>
          <a:p>
            <a:r>
              <a:rPr lang="en-US" dirty="0"/>
              <a:t>C</a:t>
            </a:r>
          </a:p>
        </p:txBody>
      </p:sp>
      <p:sp>
        <p:nvSpPr>
          <p:cNvPr id="24" name="TextBox 23">
            <a:extLst>
              <a:ext uri="{FF2B5EF4-FFF2-40B4-BE49-F238E27FC236}">
                <a16:creationId xmlns:a16="http://schemas.microsoft.com/office/drawing/2014/main" id="{BEBE6691-118B-AEE4-A170-5A99B8D303CF}"/>
              </a:ext>
            </a:extLst>
          </p:cNvPr>
          <p:cNvSpPr txBox="1"/>
          <p:nvPr/>
        </p:nvSpPr>
        <p:spPr>
          <a:xfrm>
            <a:off x="3119953" y="4774045"/>
            <a:ext cx="347870" cy="367748"/>
          </a:xfrm>
          <a:prstGeom prst="rect">
            <a:avLst/>
          </a:prstGeom>
          <a:noFill/>
        </p:spPr>
        <p:txBody>
          <a:bodyPr wrap="square" rtlCol="0">
            <a:spAutoFit/>
          </a:bodyPr>
          <a:lstStyle/>
          <a:p>
            <a:r>
              <a:rPr lang="en-US" dirty="0"/>
              <a:t>D</a:t>
            </a:r>
          </a:p>
        </p:txBody>
      </p:sp>
      <p:sp>
        <p:nvSpPr>
          <p:cNvPr id="25" name="TextBox 24">
            <a:extLst>
              <a:ext uri="{FF2B5EF4-FFF2-40B4-BE49-F238E27FC236}">
                <a16:creationId xmlns:a16="http://schemas.microsoft.com/office/drawing/2014/main" id="{4906C478-D4C8-D09D-F1CE-27AEA49690E5}"/>
              </a:ext>
            </a:extLst>
          </p:cNvPr>
          <p:cNvSpPr txBox="1"/>
          <p:nvPr/>
        </p:nvSpPr>
        <p:spPr>
          <a:xfrm>
            <a:off x="10081960" y="1982230"/>
            <a:ext cx="347870" cy="367748"/>
          </a:xfrm>
          <a:prstGeom prst="rect">
            <a:avLst/>
          </a:prstGeom>
          <a:noFill/>
        </p:spPr>
        <p:txBody>
          <a:bodyPr wrap="square" rtlCol="0">
            <a:spAutoFit/>
          </a:bodyPr>
          <a:lstStyle/>
          <a:p>
            <a:r>
              <a:rPr lang="en-US" dirty="0"/>
              <a:t>A</a:t>
            </a:r>
          </a:p>
        </p:txBody>
      </p:sp>
      <p:sp>
        <p:nvSpPr>
          <p:cNvPr id="26" name="TextBox 25">
            <a:extLst>
              <a:ext uri="{FF2B5EF4-FFF2-40B4-BE49-F238E27FC236}">
                <a16:creationId xmlns:a16="http://schemas.microsoft.com/office/drawing/2014/main" id="{715C5F9F-734E-5798-0286-CE79BF05FD29}"/>
              </a:ext>
            </a:extLst>
          </p:cNvPr>
          <p:cNvSpPr txBox="1"/>
          <p:nvPr/>
        </p:nvSpPr>
        <p:spPr>
          <a:xfrm>
            <a:off x="10288316" y="2274762"/>
            <a:ext cx="283028" cy="367748"/>
          </a:xfrm>
          <a:prstGeom prst="rect">
            <a:avLst/>
          </a:prstGeom>
          <a:noFill/>
        </p:spPr>
        <p:txBody>
          <a:bodyPr wrap="square" rtlCol="0">
            <a:spAutoFit/>
          </a:bodyPr>
          <a:lstStyle/>
          <a:p>
            <a:r>
              <a:rPr lang="en-US" dirty="0"/>
              <a:t>B</a:t>
            </a:r>
          </a:p>
        </p:txBody>
      </p:sp>
      <p:sp>
        <p:nvSpPr>
          <p:cNvPr id="27" name="TextBox 26">
            <a:extLst>
              <a:ext uri="{FF2B5EF4-FFF2-40B4-BE49-F238E27FC236}">
                <a16:creationId xmlns:a16="http://schemas.microsoft.com/office/drawing/2014/main" id="{20DA332C-775D-08D1-5845-0B5BE9E943EA}"/>
              </a:ext>
            </a:extLst>
          </p:cNvPr>
          <p:cNvSpPr txBox="1"/>
          <p:nvPr/>
        </p:nvSpPr>
        <p:spPr>
          <a:xfrm>
            <a:off x="10589431" y="2413306"/>
            <a:ext cx="347870" cy="367748"/>
          </a:xfrm>
          <a:prstGeom prst="rect">
            <a:avLst/>
          </a:prstGeom>
          <a:noFill/>
        </p:spPr>
        <p:txBody>
          <a:bodyPr wrap="square" rtlCol="0">
            <a:spAutoFit/>
          </a:bodyPr>
          <a:lstStyle/>
          <a:p>
            <a:r>
              <a:rPr lang="en-US" dirty="0"/>
              <a:t>C</a:t>
            </a:r>
          </a:p>
        </p:txBody>
      </p:sp>
      <p:sp>
        <p:nvSpPr>
          <p:cNvPr id="28" name="TextBox 27">
            <a:extLst>
              <a:ext uri="{FF2B5EF4-FFF2-40B4-BE49-F238E27FC236}">
                <a16:creationId xmlns:a16="http://schemas.microsoft.com/office/drawing/2014/main" id="{FF2EEC5C-C237-16B9-0882-85FB614F223F}"/>
              </a:ext>
            </a:extLst>
          </p:cNvPr>
          <p:cNvSpPr txBox="1"/>
          <p:nvPr/>
        </p:nvSpPr>
        <p:spPr>
          <a:xfrm>
            <a:off x="10925319" y="2322063"/>
            <a:ext cx="347870" cy="367748"/>
          </a:xfrm>
          <a:prstGeom prst="rect">
            <a:avLst/>
          </a:prstGeom>
          <a:noFill/>
        </p:spPr>
        <p:txBody>
          <a:bodyPr wrap="square" rtlCol="0">
            <a:spAutoFit/>
          </a:bodyPr>
          <a:lstStyle/>
          <a:p>
            <a:r>
              <a:rPr lang="en-US" dirty="0"/>
              <a:t>D</a:t>
            </a:r>
          </a:p>
        </p:txBody>
      </p:sp>
      <p:sp>
        <p:nvSpPr>
          <p:cNvPr id="29" name="TextBox 28">
            <a:extLst>
              <a:ext uri="{FF2B5EF4-FFF2-40B4-BE49-F238E27FC236}">
                <a16:creationId xmlns:a16="http://schemas.microsoft.com/office/drawing/2014/main" id="{072A3D12-C6F1-9F81-AA18-E7222CCF2CFA}"/>
              </a:ext>
            </a:extLst>
          </p:cNvPr>
          <p:cNvSpPr txBox="1"/>
          <p:nvPr/>
        </p:nvSpPr>
        <p:spPr>
          <a:xfrm>
            <a:off x="6822799" y="1443791"/>
            <a:ext cx="1248480" cy="369332"/>
          </a:xfrm>
          <a:prstGeom prst="rect">
            <a:avLst/>
          </a:prstGeom>
          <a:noFill/>
        </p:spPr>
        <p:txBody>
          <a:bodyPr wrap="square" rtlCol="0">
            <a:spAutoFit/>
          </a:bodyPr>
          <a:lstStyle/>
          <a:p>
            <a:r>
              <a:rPr lang="en-US" dirty="0"/>
              <a:t>A        1/2    </a:t>
            </a:r>
          </a:p>
        </p:txBody>
      </p:sp>
      <p:sp>
        <p:nvSpPr>
          <p:cNvPr id="30" name="TextBox 29">
            <a:extLst>
              <a:ext uri="{FF2B5EF4-FFF2-40B4-BE49-F238E27FC236}">
                <a16:creationId xmlns:a16="http://schemas.microsoft.com/office/drawing/2014/main" id="{DFEEE744-0A90-5058-D79F-8CDA3AB354F6}"/>
              </a:ext>
            </a:extLst>
          </p:cNvPr>
          <p:cNvSpPr txBox="1"/>
          <p:nvPr/>
        </p:nvSpPr>
        <p:spPr>
          <a:xfrm>
            <a:off x="7136012" y="2079998"/>
            <a:ext cx="347870" cy="367748"/>
          </a:xfrm>
          <a:prstGeom prst="rect">
            <a:avLst/>
          </a:prstGeom>
          <a:noFill/>
        </p:spPr>
        <p:txBody>
          <a:bodyPr wrap="square" rtlCol="0">
            <a:spAutoFit/>
          </a:bodyPr>
          <a:lstStyle/>
          <a:p>
            <a:r>
              <a:rPr lang="en-US" dirty="0"/>
              <a:t>B</a:t>
            </a:r>
          </a:p>
        </p:txBody>
      </p:sp>
      <p:sp>
        <p:nvSpPr>
          <p:cNvPr id="31" name="TextBox 30">
            <a:extLst>
              <a:ext uri="{FF2B5EF4-FFF2-40B4-BE49-F238E27FC236}">
                <a16:creationId xmlns:a16="http://schemas.microsoft.com/office/drawing/2014/main" id="{65EE6F4B-3990-6F48-6401-916B0384A29C}"/>
              </a:ext>
            </a:extLst>
          </p:cNvPr>
          <p:cNvSpPr txBox="1"/>
          <p:nvPr/>
        </p:nvSpPr>
        <p:spPr>
          <a:xfrm>
            <a:off x="8874507" y="1443791"/>
            <a:ext cx="347870" cy="367748"/>
          </a:xfrm>
          <a:prstGeom prst="rect">
            <a:avLst/>
          </a:prstGeom>
          <a:noFill/>
        </p:spPr>
        <p:txBody>
          <a:bodyPr wrap="square" rtlCol="0">
            <a:spAutoFit/>
          </a:bodyPr>
          <a:lstStyle/>
          <a:p>
            <a:r>
              <a:rPr lang="en-US" dirty="0"/>
              <a:t>C</a:t>
            </a:r>
          </a:p>
        </p:txBody>
      </p:sp>
      <p:sp>
        <p:nvSpPr>
          <p:cNvPr id="32" name="TextBox 31">
            <a:extLst>
              <a:ext uri="{FF2B5EF4-FFF2-40B4-BE49-F238E27FC236}">
                <a16:creationId xmlns:a16="http://schemas.microsoft.com/office/drawing/2014/main" id="{3BCB01C0-698B-3700-05A6-37FBBB6EB614}"/>
              </a:ext>
            </a:extLst>
          </p:cNvPr>
          <p:cNvSpPr txBox="1"/>
          <p:nvPr/>
        </p:nvSpPr>
        <p:spPr>
          <a:xfrm>
            <a:off x="8865136" y="2139159"/>
            <a:ext cx="347870" cy="367748"/>
          </a:xfrm>
          <a:prstGeom prst="rect">
            <a:avLst/>
          </a:prstGeom>
          <a:noFill/>
        </p:spPr>
        <p:txBody>
          <a:bodyPr wrap="square" rtlCol="0">
            <a:spAutoFit/>
          </a:bodyPr>
          <a:lstStyle/>
          <a:p>
            <a:r>
              <a:rPr lang="en-US" dirty="0"/>
              <a:t>D</a:t>
            </a:r>
          </a:p>
        </p:txBody>
      </p:sp>
      <p:sp>
        <p:nvSpPr>
          <p:cNvPr id="33" name="TextBox 32">
            <a:extLst>
              <a:ext uri="{FF2B5EF4-FFF2-40B4-BE49-F238E27FC236}">
                <a16:creationId xmlns:a16="http://schemas.microsoft.com/office/drawing/2014/main" id="{58646F6F-3267-C2D8-1E4D-7CD47CA11A33}"/>
              </a:ext>
            </a:extLst>
          </p:cNvPr>
          <p:cNvSpPr txBox="1"/>
          <p:nvPr/>
        </p:nvSpPr>
        <p:spPr>
          <a:xfrm>
            <a:off x="10694645" y="1489442"/>
            <a:ext cx="347870" cy="367748"/>
          </a:xfrm>
          <a:prstGeom prst="rect">
            <a:avLst/>
          </a:prstGeom>
          <a:noFill/>
        </p:spPr>
        <p:txBody>
          <a:bodyPr wrap="square" rtlCol="0">
            <a:spAutoFit/>
          </a:bodyPr>
          <a:lstStyle/>
          <a:p>
            <a:r>
              <a:rPr lang="en-US" dirty="0"/>
              <a:t>E</a:t>
            </a:r>
          </a:p>
        </p:txBody>
      </p:sp>
      <p:sp>
        <p:nvSpPr>
          <p:cNvPr id="34" name="TextBox 33">
            <a:extLst>
              <a:ext uri="{FF2B5EF4-FFF2-40B4-BE49-F238E27FC236}">
                <a16:creationId xmlns:a16="http://schemas.microsoft.com/office/drawing/2014/main" id="{874CBD94-0471-20AF-B2E7-736C8ED402DC}"/>
              </a:ext>
            </a:extLst>
          </p:cNvPr>
          <p:cNvSpPr txBox="1"/>
          <p:nvPr/>
        </p:nvSpPr>
        <p:spPr>
          <a:xfrm>
            <a:off x="5667186" y="4853809"/>
            <a:ext cx="347870" cy="367748"/>
          </a:xfrm>
          <a:prstGeom prst="rect">
            <a:avLst/>
          </a:prstGeom>
          <a:noFill/>
        </p:spPr>
        <p:txBody>
          <a:bodyPr wrap="square" rtlCol="0">
            <a:spAutoFit/>
          </a:bodyPr>
          <a:lstStyle/>
          <a:p>
            <a:r>
              <a:rPr lang="en-US" dirty="0"/>
              <a:t>E</a:t>
            </a:r>
          </a:p>
        </p:txBody>
      </p:sp>
      <p:sp>
        <p:nvSpPr>
          <p:cNvPr id="35" name="TextBox 34">
            <a:extLst>
              <a:ext uri="{FF2B5EF4-FFF2-40B4-BE49-F238E27FC236}">
                <a16:creationId xmlns:a16="http://schemas.microsoft.com/office/drawing/2014/main" id="{35FF22C0-0A44-A15E-E757-6EE8238C41C7}"/>
              </a:ext>
            </a:extLst>
          </p:cNvPr>
          <p:cNvSpPr txBox="1"/>
          <p:nvPr/>
        </p:nvSpPr>
        <p:spPr>
          <a:xfrm>
            <a:off x="7664579" y="4977883"/>
            <a:ext cx="347870" cy="367748"/>
          </a:xfrm>
          <a:prstGeom prst="rect">
            <a:avLst/>
          </a:prstGeom>
          <a:noFill/>
        </p:spPr>
        <p:txBody>
          <a:bodyPr wrap="square" rtlCol="0">
            <a:spAutoFit/>
          </a:bodyPr>
          <a:lstStyle/>
          <a:p>
            <a:r>
              <a:rPr lang="en-US" dirty="0"/>
              <a:t>E</a:t>
            </a:r>
          </a:p>
        </p:txBody>
      </p:sp>
      <p:sp>
        <p:nvSpPr>
          <p:cNvPr id="36" name="TextBox 35">
            <a:extLst>
              <a:ext uri="{FF2B5EF4-FFF2-40B4-BE49-F238E27FC236}">
                <a16:creationId xmlns:a16="http://schemas.microsoft.com/office/drawing/2014/main" id="{E4D00F16-46F7-CFC7-EB62-6A594348A5B2}"/>
              </a:ext>
            </a:extLst>
          </p:cNvPr>
          <p:cNvSpPr txBox="1"/>
          <p:nvPr/>
        </p:nvSpPr>
        <p:spPr>
          <a:xfrm>
            <a:off x="11125751" y="2046946"/>
            <a:ext cx="347870" cy="367748"/>
          </a:xfrm>
          <a:prstGeom prst="rect">
            <a:avLst/>
          </a:prstGeom>
          <a:noFill/>
        </p:spPr>
        <p:txBody>
          <a:bodyPr wrap="square" rtlCol="0">
            <a:spAutoFit/>
          </a:bodyPr>
          <a:lstStyle/>
          <a:p>
            <a:r>
              <a:rPr lang="en-US" dirty="0"/>
              <a:t>E</a:t>
            </a:r>
          </a:p>
        </p:txBody>
      </p:sp>
      <p:sp>
        <p:nvSpPr>
          <p:cNvPr id="37" name="TextBox 36">
            <a:extLst>
              <a:ext uri="{FF2B5EF4-FFF2-40B4-BE49-F238E27FC236}">
                <a16:creationId xmlns:a16="http://schemas.microsoft.com/office/drawing/2014/main" id="{DB23CA56-2B7A-3054-95D7-A9621DF259CD}"/>
              </a:ext>
            </a:extLst>
          </p:cNvPr>
          <p:cNvSpPr txBox="1"/>
          <p:nvPr/>
        </p:nvSpPr>
        <p:spPr>
          <a:xfrm>
            <a:off x="668474" y="1135751"/>
            <a:ext cx="347870" cy="367748"/>
          </a:xfrm>
          <a:prstGeom prst="rect">
            <a:avLst/>
          </a:prstGeom>
          <a:noFill/>
        </p:spPr>
        <p:txBody>
          <a:bodyPr wrap="square" rtlCol="0">
            <a:spAutoFit/>
          </a:bodyPr>
          <a:lstStyle/>
          <a:p>
            <a:r>
              <a:rPr lang="en-US" dirty="0"/>
              <a:t>A</a:t>
            </a:r>
          </a:p>
        </p:txBody>
      </p:sp>
      <p:sp>
        <p:nvSpPr>
          <p:cNvPr id="40" name="TextBox 39">
            <a:extLst>
              <a:ext uri="{FF2B5EF4-FFF2-40B4-BE49-F238E27FC236}">
                <a16:creationId xmlns:a16="http://schemas.microsoft.com/office/drawing/2014/main" id="{B0E1B105-FE6F-A73E-EA81-82E2E2B6ED28}"/>
              </a:ext>
            </a:extLst>
          </p:cNvPr>
          <p:cNvSpPr txBox="1"/>
          <p:nvPr/>
        </p:nvSpPr>
        <p:spPr>
          <a:xfrm>
            <a:off x="587766" y="2029116"/>
            <a:ext cx="347870" cy="367748"/>
          </a:xfrm>
          <a:prstGeom prst="rect">
            <a:avLst/>
          </a:prstGeom>
          <a:noFill/>
        </p:spPr>
        <p:txBody>
          <a:bodyPr wrap="square" rtlCol="0">
            <a:spAutoFit/>
          </a:bodyPr>
          <a:lstStyle/>
          <a:p>
            <a:r>
              <a:rPr lang="en-US" dirty="0"/>
              <a:t>D</a:t>
            </a:r>
          </a:p>
        </p:txBody>
      </p:sp>
      <p:sp>
        <p:nvSpPr>
          <p:cNvPr id="41" name="TextBox 40">
            <a:extLst>
              <a:ext uri="{FF2B5EF4-FFF2-40B4-BE49-F238E27FC236}">
                <a16:creationId xmlns:a16="http://schemas.microsoft.com/office/drawing/2014/main" id="{35CCC6B7-6FD7-DA69-2CC8-4CEF908C1D22}"/>
              </a:ext>
            </a:extLst>
          </p:cNvPr>
          <p:cNvSpPr txBox="1"/>
          <p:nvPr/>
        </p:nvSpPr>
        <p:spPr>
          <a:xfrm>
            <a:off x="346257" y="1548811"/>
            <a:ext cx="347870" cy="367748"/>
          </a:xfrm>
          <a:prstGeom prst="rect">
            <a:avLst/>
          </a:prstGeom>
          <a:noFill/>
        </p:spPr>
        <p:txBody>
          <a:bodyPr wrap="square" rtlCol="0">
            <a:spAutoFit/>
          </a:bodyPr>
          <a:lstStyle/>
          <a:p>
            <a:r>
              <a:rPr lang="en-US" dirty="0"/>
              <a:t>E</a:t>
            </a:r>
          </a:p>
        </p:txBody>
      </p:sp>
      <p:sp>
        <p:nvSpPr>
          <p:cNvPr id="2" name="TextBox 1">
            <a:extLst>
              <a:ext uri="{FF2B5EF4-FFF2-40B4-BE49-F238E27FC236}">
                <a16:creationId xmlns:a16="http://schemas.microsoft.com/office/drawing/2014/main" id="{FD93DE11-90E6-BCF6-1EBB-10BC3CAA9689}"/>
              </a:ext>
            </a:extLst>
          </p:cNvPr>
          <p:cNvSpPr txBox="1"/>
          <p:nvPr/>
        </p:nvSpPr>
        <p:spPr>
          <a:xfrm>
            <a:off x="8907933" y="5161757"/>
            <a:ext cx="2470893" cy="1200329"/>
          </a:xfrm>
          <a:prstGeom prst="rect">
            <a:avLst/>
          </a:prstGeom>
          <a:noFill/>
        </p:spPr>
        <p:txBody>
          <a:bodyPr wrap="square" rtlCol="0">
            <a:spAutoFit/>
          </a:bodyPr>
          <a:lstStyle/>
          <a:p>
            <a:pPr algn="ctr"/>
            <a:r>
              <a:rPr lang="en-US" dirty="0">
                <a:highlight>
                  <a:srgbClr val="00FFFF"/>
                </a:highlight>
              </a:rPr>
              <a:t>(D+D)+(D+E)+(E+E)=(D+D+D)+(E+E+E)</a:t>
            </a:r>
          </a:p>
          <a:p>
            <a:pPr algn="ctr"/>
            <a:r>
              <a:rPr lang="en-US" dirty="0">
                <a:highlight>
                  <a:srgbClr val="00FFFF"/>
                </a:highlight>
              </a:rPr>
              <a:t>2 + 2 + 2 = 3 + 3</a:t>
            </a:r>
          </a:p>
          <a:p>
            <a:pPr algn="ctr"/>
            <a:r>
              <a:rPr lang="en-US" dirty="0">
                <a:highlight>
                  <a:srgbClr val="00FFFF"/>
                </a:highlight>
              </a:rPr>
              <a:t>3x2=2x3</a:t>
            </a:r>
          </a:p>
        </p:txBody>
      </p:sp>
      <p:sp>
        <p:nvSpPr>
          <p:cNvPr id="19" name="Right Arrow 18">
            <a:extLst>
              <a:ext uri="{FF2B5EF4-FFF2-40B4-BE49-F238E27FC236}">
                <a16:creationId xmlns:a16="http://schemas.microsoft.com/office/drawing/2014/main" id="{4A37C9CF-1F70-9D44-0E99-4F10253FA32A}"/>
              </a:ext>
            </a:extLst>
          </p:cNvPr>
          <p:cNvSpPr/>
          <p:nvPr/>
        </p:nvSpPr>
        <p:spPr>
          <a:xfrm>
            <a:off x="10265975" y="3086444"/>
            <a:ext cx="5486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FD207B43-3BDD-869C-AEB9-35AE2937A002}"/>
              </a:ext>
            </a:extLst>
          </p:cNvPr>
          <p:cNvSpPr/>
          <p:nvPr/>
        </p:nvSpPr>
        <p:spPr>
          <a:xfrm>
            <a:off x="7113561" y="1568390"/>
            <a:ext cx="392771" cy="126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picture containing text, underpants&#10;&#10;Description automatically generated">
            <a:extLst>
              <a:ext uri="{FF2B5EF4-FFF2-40B4-BE49-F238E27FC236}">
                <a16:creationId xmlns:a16="http://schemas.microsoft.com/office/drawing/2014/main" id="{8508251C-504F-018E-0697-711D90F2E3E1}"/>
              </a:ext>
            </a:extLst>
          </p:cNvPr>
          <p:cNvPicPr>
            <a:picLocks noChangeAspect="1"/>
          </p:cNvPicPr>
          <p:nvPr/>
        </p:nvPicPr>
        <p:blipFill>
          <a:blip r:embed="rId5"/>
          <a:stretch>
            <a:fillRect/>
          </a:stretch>
        </p:blipFill>
        <p:spPr>
          <a:xfrm>
            <a:off x="348009" y="3498283"/>
            <a:ext cx="1664122" cy="1636841"/>
          </a:xfrm>
          <a:prstGeom prst="rect">
            <a:avLst/>
          </a:prstGeom>
        </p:spPr>
      </p:pic>
      <p:sp>
        <p:nvSpPr>
          <p:cNvPr id="42" name="TextBox 41">
            <a:extLst>
              <a:ext uri="{FF2B5EF4-FFF2-40B4-BE49-F238E27FC236}">
                <a16:creationId xmlns:a16="http://schemas.microsoft.com/office/drawing/2014/main" id="{F6DD7CB4-142F-3042-96CF-60B3A950D6B7}"/>
              </a:ext>
            </a:extLst>
          </p:cNvPr>
          <p:cNvSpPr txBox="1"/>
          <p:nvPr/>
        </p:nvSpPr>
        <p:spPr>
          <a:xfrm>
            <a:off x="0" y="5360239"/>
            <a:ext cx="2360140" cy="923330"/>
          </a:xfrm>
          <a:prstGeom prst="rect">
            <a:avLst/>
          </a:prstGeom>
          <a:noFill/>
        </p:spPr>
        <p:txBody>
          <a:bodyPr wrap="square" rtlCol="0">
            <a:spAutoFit/>
          </a:bodyPr>
          <a:lstStyle/>
          <a:p>
            <a:pPr algn="ctr"/>
            <a:r>
              <a:rPr lang="en-US" dirty="0" err="1"/>
              <a:t>Ahmes</a:t>
            </a:r>
            <a:r>
              <a:rPr lang="en-US" dirty="0"/>
              <a:t>, 1550 BC</a:t>
            </a:r>
          </a:p>
          <a:p>
            <a:pPr algn="ctr"/>
            <a:r>
              <a:rPr lang="en-US" dirty="0"/>
              <a:t>The first mathematician</a:t>
            </a:r>
          </a:p>
        </p:txBody>
      </p:sp>
      <p:sp>
        <p:nvSpPr>
          <p:cNvPr id="43" name="TextBox 42">
            <a:extLst>
              <a:ext uri="{FF2B5EF4-FFF2-40B4-BE49-F238E27FC236}">
                <a16:creationId xmlns:a16="http://schemas.microsoft.com/office/drawing/2014/main" id="{3A4004BF-8FAC-C61E-96D9-32F9A3B0B44B}"/>
              </a:ext>
            </a:extLst>
          </p:cNvPr>
          <p:cNvSpPr txBox="1"/>
          <p:nvPr/>
        </p:nvSpPr>
        <p:spPr>
          <a:xfrm>
            <a:off x="1527940" y="42269"/>
            <a:ext cx="7901609" cy="369332"/>
          </a:xfrm>
          <a:prstGeom prst="rect">
            <a:avLst/>
          </a:prstGeom>
          <a:noFill/>
        </p:spPr>
        <p:txBody>
          <a:bodyPr wrap="square" rtlCol="0">
            <a:spAutoFit/>
          </a:bodyPr>
          <a:lstStyle/>
          <a:p>
            <a:pPr algn="ctr"/>
            <a:r>
              <a:rPr lang="en-US" b="1" dirty="0">
                <a:solidFill>
                  <a:srgbClr val="FF0000"/>
                </a:solidFill>
              </a:rPr>
              <a:t>GOING BEYOND COUNTING. PLEASE DON’T LEAVE!</a:t>
            </a:r>
          </a:p>
        </p:txBody>
      </p:sp>
    </p:spTree>
    <p:extLst>
      <p:ext uri="{BB962C8B-B14F-4D97-AF65-F5344CB8AC3E}">
        <p14:creationId xmlns:p14="http://schemas.microsoft.com/office/powerpoint/2010/main" val="281272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5E1F6F1A-1DF9-1F64-67EA-79A08CB6C688}"/>
              </a:ext>
            </a:extLst>
          </p:cNvPr>
          <p:cNvPicPr>
            <a:picLocks noChangeAspect="1"/>
          </p:cNvPicPr>
          <p:nvPr/>
        </p:nvPicPr>
        <p:blipFill>
          <a:blip r:embed="rId2"/>
          <a:stretch>
            <a:fillRect/>
          </a:stretch>
        </p:blipFill>
        <p:spPr>
          <a:xfrm>
            <a:off x="185351" y="2840789"/>
            <a:ext cx="8728240" cy="1729588"/>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F3A18EEB-30B5-2D01-E9F1-709417123971}"/>
              </a:ext>
            </a:extLst>
          </p:cNvPr>
          <p:cNvPicPr>
            <a:picLocks noChangeAspect="1"/>
          </p:cNvPicPr>
          <p:nvPr/>
        </p:nvPicPr>
        <p:blipFill>
          <a:blip r:embed="rId3"/>
          <a:stretch>
            <a:fillRect/>
          </a:stretch>
        </p:blipFill>
        <p:spPr>
          <a:xfrm>
            <a:off x="185351" y="4778236"/>
            <a:ext cx="8728240" cy="1944503"/>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1BFDDFC6-D4F4-5059-8F9B-6230961A6C65}"/>
              </a:ext>
            </a:extLst>
          </p:cNvPr>
          <p:cNvPicPr>
            <a:picLocks noChangeAspect="1"/>
          </p:cNvPicPr>
          <p:nvPr/>
        </p:nvPicPr>
        <p:blipFill>
          <a:blip r:embed="rId4"/>
          <a:stretch>
            <a:fillRect/>
          </a:stretch>
        </p:blipFill>
        <p:spPr>
          <a:xfrm>
            <a:off x="185351" y="830098"/>
            <a:ext cx="8728240" cy="1749536"/>
          </a:xfrm>
          <a:prstGeom prst="rect">
            <a:avLst/>
          </a:prstGeom>
        </p:spPr>
      </p:pic>
      <p:sp>
        <p:nvSpPr>
          <p:cNvPr id="8" name="TextBox 7">
            <a:extLst>
              <a:ext uri="{FF2B5EF4-FFF2-40B4-BE49-F238E27FC236}">
                <a16:creationId xmlns:a16="http://schemas.microsoft.com/office/drawing/2014/main" id="{0303F5B7-1EC5-CBEB-EE9D-C5BA7331F427}"/>
              </a:ext>
            </a:extLst>
          </p:cNvPr>
          <p:cNvSpPr txBox="1"/>
          <p:nvPr/>
        </p:nvSpPr>
        <p:spPr>
          <a:xfrm>
            <a:off x="377722" y="3214115"/>
            <a:ext cx="1464197" cy="369332"/>
          </a:xfrm>
          <a:prstGeom prst="rect">
            <a:avLst/>
          </a:prstGeom>
          <a:noFill/>
        </p:spPr>
        <p:txBody>
          <a:bodyPr wrap="square" rtlCol="0">
            <a:spAutoFit/>
          </a:bodyPr>
          <a:lstStyle/>
          <a:p>
            <a:r>
              <a:rPr lang="en-US" dirty="0"/>
              <a:t>A            1/2</a:t>
            </a:r>
          </a:p>
        </p:txBody>
      </p:sp>
      <p:sp>
        <p:nvSpPr>
          <p:cNvPr id="10" name="TextBox 9">
            <a:extLst>
              <a:ext uri="{FF2B5EF4-FFF2-40B4-BE49-F238E27FC236}">
                <a16:creationId xmlns:a16="http://schemas.microsoft.com/office/drawing/2014/main" id="{847A2A68-2358-C802-420B-22DB0F3D63F2}"/>
              </a:ext>
            </a:extLst>
          </p:cNvPr>
          <p:cNvSpPr txBox="1"/>
          <p:nvPr/>
        </p:nvSpPr>
        <p:spPr>
          <a:xfrm>
            <a:off x="959215" y="3767541"/>
            <a:ext cx="347870" cy="367748"/>
          </a:xfrm>
          <a:prstGeom prst="rect">
            <a:avLst/>
          </a:prstGeom>
          <a:noFill/>
        </p:spPr>
        <p:txBody>
          <a:bodyPr wrap="square" rtlCol="0">
            <a:spAutoFit/>
          </a:bodyPr>
          <a:lstStyle/>
          <a:p>
            <a:r>
              <a:rPr lang="en-US" dirty="0"/>
              <a:t>B</a:t>
            </a:r>
          </a:p>
        </p:txBody>
      </p:sp>
      <p:sp>
        <p:nvSpPr>
          <p:cNvPr id="15" name="TextBox 14">
            <a:extLst>
              <a:ext uri="{FF2B5EF4-FFF2-40B4-BE49-F238E27FC236}">
                <a16:creationId xmlns:a16="http://schemas.microsoft.com/office/drawing/2014/main" id="{6F794CDF-7E13-4D2F-2150-A3D7A457683C}"/>
              </a:ext>
            </a:extLst>
          </p:cNvPr>
          <p:cNvSpPr txBox="1"/>
          <p:nvPr/>
        </p:nvSpPr>
        <p:spPr>
          <a:xfrm>
            <a:off x="2622990" y="3105359"/>
            <a:ext cx="347870" cy="367748"/>
          </a:xfrm>
          <a:prstGeom prst="rect">
            <a:avLst/>
          </a:prstGeom>
          <a:noFill/>
        </p:spPr>
        <p:txBody>
          <a:bodyPr wrap="square" rtlCol="0">
            <a:spAutoFit/>
          </a:bodyPr>
          <a:lstStyle/>
          <a:p>
            <a:r>
              <a:rPr lang="en-US" dirty="0"/>
              <a:t>C</a:t>
            </a:r>
          </a:p>
        </p:txBody>
      </p:sp>
      <p:sp>
        <p:nvSpPr>
          <p:cNvPr id="16" name="TextBox 15">
            <a:extLst>
              <a:ext uri="{FF2B5EF4-FFF2-40B4-BE49-F238E27FC236}">
                <a16:creationId xmlns:a16="http://schemas.microsoft.com/office/drawing/2014/main" id="{B63B5E5B-8B3A-2EBA-D261-C6D9595294FB}"/>
              </a:ext>
            </a:extLst>
          </p:cNvPr>
          <p:cNvSpPr txBox="1"/>
          <p:nvPr/>
        </p:nvSpPr>
        <p:spPr>
          <a:xfrm>
            <a:off x="2622990" y="3824544"/>
            <a:ext cx="347870" cy="367748"/>
          </a:xfrm>
          <a:prstGeom prst="rect">
            <a:avLst/>
          </a:prstGeom>
          <a:noFill/>
        </p:spPr>
        <p:txBody>
          <a:bodyPr wrap="square" rtlCol="0">
            <a:spAutoFit/>
          </a:bodyPr>
          <a:lstStyle/>
          <a:p>
            <a:r>
              <a:rPr lang="en-US" dirty="0"/>
              <a:t>D</a:t>
            </a:r>
          </a:p>
        </p:txBody>
      </p:sp>
      <p:sp>
        <p:nvSpPr>
          <p:cNvPr id="17" name="TextBox 16">
            <a:extLst>
              <a:ext uri="{FF2B5EF4-FFF2-40B4-BE49-F238E27FC236}">
                <a16:creationId xmlns:a16="http://schemas.microsoft.com/office/drawing/2014/main" id="{DD98DF29-6CDC-97DE-ED48-2A9C4B57E80E}"/>
              </a:ext>
            </a:extLst>
          </p:cNvPr>
          <p:cNvSpPr txBox="1"/>
          <p:nvPr/>
        </p:nvSpPr>
        <p:spPr>
          <a:xfrm>
            <a:off x="4289318" y="3187379"/>
            <a:ext cx="347870" cy="367748"/>
          </a:xfrm>
          <a:prstGeom prst="rect">
            <a:avLst/>
          </a:prstGeom>
          <a:noFill/>
        </p:spPr>
        <p:txBody>
          <a:bodyPr wrap="square" rtlCol="0">
            <a:spAutoFit/>
          </a:bodyPr>
          <a:lstStyle/>
          <a:p>
            <a:r>
              <a:rPr lang="en-US" dirty="0"/>
              <a:t>E</a:t>
            </a:r>
          </a:p>
        </p:txBody>
      </p:sp>
      <p:sp>
        <p:nvSpPr>
          <p:cNvPr id="18" name="TextBox 17">
            <a:extLst>
              <a:ext uri="{FF2B5EF4-FFF2-40B4-BE49-F238E27FC236}">
                <a16:creationId xmlns:a16="http://schemas.microsoft.com/office/drawing/2014/main" id="{5E454F37-919A-181B-068D-D80154618781}"/>
              </a:ext>
            </a:extLst>
          </p:cNvPr>
          <p:cNvSpPr txBox="1"/>
          <p:nvPr/>
        </p:nvSpPr>
        <p:spPr>
          <a:xfrm>
            <a:off x="4289318" y="3789634"/>
            <a:ext cx="347870" cy="367748"/>
          </a:xfrm>
          <a:prstGeom prst="rect">
            <a:avLst/>
          </a:prstGeom>
          <a:noFill/>
        </p:spPr>
        <p:txBody>
          <a:bodyPr wrap="square" rtlCol="0">
            <a:spAutoFit/>
          </a:bodyPr>
          <a:lstStyle/>
          <a:p>
            <a:r>
              <a:rPr lang="en-US" dirty="0"/>
              <a:t>F</a:t>
            </a:r>
          </a:p>
        </p:txBody>
      </p:sp>
      <p:sp>
        <p:nvSpPr>
          <p:cNvPr id="19" name="TextBox 18">
            <a:extLst>
              <a:ext uri="{FF2B5EF4-FFF2-40B4-BE49-F238E27FC236}">
                <a16:creationId xmlns:a16="http://schemas.microsoft.com/office/drawing/2014/main" id="{3A6C4BB7-0D4D-4239-FA15-782C16738AEB}"/>
              </a:ext>
            </a:extLst>
          </p:cNvPr>
          <p:cNvSpPr txBox="1"/>
          <p:nvPr/>
        </p:nvSpPr>
        <p:spPr>
          <a:xfrm>
            <a:off x="5598110" y="3217270"/>
            <a:ext cx="607058" cy="923330"/>
          </a:xfrm>
          <a:prstGeom prst="rect">
            <a:avLst/>
          </a:prstGeom>
          <a:noFill/>
        </p:spPr>
        <p:txBody>
          <a:bodyPr wrap="square" rtlCol="0">
            <a:spAutoFit/>
          </a:bodyPr>
          <a:lstStyle/>
          <a:p>
            <a:r>
              <a:rPr lang="en-US" dirty="0"/>
              <a:t>  A</a:t>
            </a:r>
          </a:p>
          <a:p>
            <a:endParaRPr lang="en-US" dirty="0"/>
          </a:p>
          <a:p>
            <a:r>
              <a:rPr lang="en-US" dirty="0"/>
              <a:t>1/3</a:t>
            </a:r>
          </a:p>
        </p:txBody>
      </p:sp>
      <p:sp>
        <p:nvSpPr>
          <p:cNvPr id="20" name="TextBox 19">
            <a:extLst>
              <a:ext uri="{FF2B5EF4-FFF2-40B4-BE49-F238E27FC236}">
                <a16:creationId xmlns:a16="http://schemas.microsoft.com/office/drawing/2014/main" id="{C3C53664-691B-7238-2CF8-95344DBEC746}"/>
              </a:ext>
            </a:extLst>
          </p:cNvPr>
          <p:cNvSpPr txBox="1"/>
          <p:nvPr/>
        </p:nvSpPr>
        <p:spPr>
          <a:xfrm>
            <a:off x="6320453" y="3187379"/>
            <a:ext cx="347870" cy="367748"/>
          </a:xfrm>
          <a:prstGeom prst="rect">
            <a:avLst/>
          </a:prstGeom>
          <a:noFill/>
        </p:spPr>
        <p:txBody>
          <a:bodyPr wrap="square" rtlCol="0">
            <a:spAutoFit/>
          </a:bodyPr>
          <a:lstStyle/>
          <a:p>
            <a:r>
              <a:rPr lang="en-US" dirty="0"/>
              <a:t>B</a:t>
            </a:r>
          </a:p>
        </p:txBody>
      </p:sp>
      <p:sp>
        <p:nvSpPr>
          <p:cNvPr id="21" name="TextBox 20">
            <a:extLst>
              <a:ext uri="{FF2B5EF4-FFF2-40B4-BE49-F238E27FC236}">
                <a16:creationId xmlns:a16="http://schemas.microsoft.com/office/drawing/2014/main" id="{13E9364E-A701-DED9-C21E-CDB4228B1538}"/>
              </a:ext>
            </a:extLst>
          </p:cNvPr>
          <p:cNvSpPr txBox="1"/>
          <p:nvPr/>
        </p:nvSpPr>
        <p:spPr>
          <a:xfrm>
            <a:off x="6276892" y="3797952"/>
            <a:ext cx="347870" cy="367748"/>
          </a:xfrm>
          <a:prstGeom prst="rect">
            <a:avLst/>
          </a:prstGeom>
          <a:noFill/>
        </p:spPr>
        <p:txBody>
          <a:bodyPr wrap="square" rtlCol="0">
            <a:spAutoFit/>
          </a:bodyPr>
          <a:lstStyle/>
          <a:p>
            <a:r>
              <a:rPr lang="en-US" dirty="0"/>
              <a:t>C</a:t>
            </a:r>
          </a:p>
        </p:txBody>
      </p:sp>
      <p:sp>
        <p:nvSpPr>
          <p:cNvPr id="22" name="TextBox 21">
            <a:extLst>
              <a:ext uri="{FF2B5EF4-FFF2-40B4-BE49-F238E27FC236}">
                <a16:creationId xmlns:a16="http://schemas.microsoft.com/office/drawing/2014/main" id="{2767C97B-B85C-CFED-7320-E56496960285}"/>
              </a:ext>
            </a:extLst>
          </p:cNvPr>
          <p:cNvSpPr txBox="1"/>
          <p:nvPr/>
        </p:nvSpPr>
        <p:spPr>
          <a:xfrm>
            <a:off x="7443087" y="3456796"/>
            <a:ext cx="347870" cy="367748"/>
          </a:xfrm>
          <a:prstGeom prst="rect">
            <a:avLst/>
          </a:prstGeom>
          <a:noFill/>
        </p:spPr>
        <p:txBody>
          <a:bodyPr wrap="square" rtlCol="0">
            <a:spAutoFit/>
          </a:bodyPr>
          <a:lstStyle/>
          <a:p>
            <a:r>
              <a:rPr lang="en-US" dirty="0"/>
              <a:t>D</a:t>
            </a:r>
          </a:p>
        </p:txBody>
      </p:sp>
      <p:sp>
        <p:nvSpPr>
          <p:cNvPr id="23" name="TextBox 22">
            <a:extLst>
              <a:ext uri="{FF2B5EF4-FFF2-40B4-BE49-F238E27FC236}">
                <a16:creationId xmlns:a16="http://schemas.microsoft.com/office/drawing/2014/main" id="{437B9BBD-5C0E-29CC-24FA-60ACE1130210}"/>
              </a:ext>
            </a:extLst>
          </p:cNvPr>
          <p:cNvSpPr txBox="1"/>
          <p:nvPr/>
        </p:nvSpPr>
        <p:spPr>
          <a:xfrm>
            <a:off x="8089037" y="3187740"/>
            <a:ext cx="347870" cy="367748"/>
          </a:xfrm>
          <a:prstGeom prst="rect">
            <a:avLst/>
          </a:prstGeom>
          <a:noFill/>
        </p:spPr>
        <p:txBody>
          <a:bodyPr wrap="square" rtlCol="0">
            <a:spAutoFit/>
          </a:bodyPr>
          <a:lstStyle/>
          <a:p>
            <a:r>
              <a:rPr lang="en-US" dirty="0"/>
              <a:t>E</a:t>
            </a:r>
          </a:p>
        </p:txBody>
      </p:sp>
      <p:sp>
        <p:nvSpPr>
          <p:cNvPr id="24" name="TextBox 23">
            <a:extLst>
              <a:ext uri="{FF2B5EF4-FFF2-40B4-BE49-F238E27FC236}">
                <a16:creationId xmlns:a16="http://schemas.microsoft.com/office/drawing/2014/main" id="{FC68B83D-9E6B-FA56-7BEC-8ECB181A946F}"/>
              </a:ext>
            </a:extLst>
          </p:cNvPr>
          <p:cNvSpPr txBox="1"/>
          <p:nvPr/>
        </p:nvSpPr>
        <p:spPr>
          <a:xfrm>
            <a:off x="8089037" y="3841952"/>
            <a:ext cx="347870" cy="367748"/>
          </a:xfrm>
          <a:prstGeom prst="rect">
            <a:avLst/>
          </a:prstGeom>
          <a:noFill/>
        </p:spPr>
        <p:txBody>
          <a:bodyPr wrap="square" rtlCol="0">
            <a:spAutoFit/>
          </a:bodyPr>
          <a:lstStyle/>
          <a:p>
            <a:r>
              <a:rPr lang="en-US" dirty="0"/>
              <a:t>F</a:t>
            </a:r>
          </a:p>
        </p:txBody>
      </p:sp>
      <p:sp>
        <p:nvSpPr>
          <p:cNvPr id="25" name="TextBox 24">
            <a:extLst>
              <a:ext uri="{FF2B5EF4-FFF2-40B4-BE49-F238E27FC236}">
                <a16:creationId xmlns:a16="http://schemas.microsoft.com/office/drawing/2014/main" id="{96C3E88A-44DA-47A4-7E9A-5D314F33FC20}"/>
              </a:ext>
            </a:extLst>
          </p:cNvPr>
          <p:cNvSpPr txBox="1"/>
          <p:nvPr/>
        </p:nvSpPr>
        <p:spPr>
          <a:xfrm>
            <a:off x="828363" y="937643"/>
            <a:ext cx="347870" cy="367748"/>
          </a:xfrm>
          <a:prstGeom prst="rect">
            <a:avLst/>
          </a:prstGeom>
          <a:noFill/>
        </p:spPr>
        <p:txBody>
          <a:bodyPr wrap="square" rtlCol="0">
            <a:spAutoFit/>
          </a:bodyPr>
          <a:lstStyle/>
          <a:p>
            <a:r>
              <a:rPr lang="en-US" dirty="0"/>
              <a:t>A</a:t>
            </a:r>
          </a:p>
        </p:txBody>
      </p:sp>
      <p:sp>
        <p:nvSpPr>
          <p:cNvPr id="26" name="TextBox 25">
            <a:extLst>
              <a:ext uri="{FF2B5EF4-FFF2-40B4-BE49-F238E27FC236}">
                <a16:creationId xmlns:a16="http://schemas.microsoft.com/office/drawing/2014/main" id="{6D08416A-29FA-53DF-E773-CE19015ED2DF}"/>
              </a:ext>
            </a:extLst>
          </p:cNvPr>
          <p:cNvSpPr txBox="1"/>
          <p:nvPr/>
        </p:nvSpPr>
        <p:spPr>
          <a:xfrm>
            <a:off x="1289017" y="1305391"/>
            <a:ext cx="347870" cy="367748"/>
          </a:xfrm>
          <a:prstGeom prst="rect">
            <a:avLst/>
          </a:prstGeom>
          <a:noFill/>
        </p:spPr>
        <p:txBody>
          <a:bodyPr wrap="square" rtlCol="0">
            <a:spAutoFit/>
          </a:bodyPr>
          <a:lstStyle/>
          <a:p>
            <a:r>
              <a:rPr lang="en-US" dirty="0"/>
              <a:t>B</a:t>
            </a:r>
          </a:p>
        </p:txBody>
      </p:sp>
      <p:sp>
        <p:nvSpPr>
          <p:cNvPr id="27" name="TextBox 26">
            <a:extLst>
              <a:ext uri="{FF2B5EF4-FFF2-40B4-BE49-F238E27FC236}">
                <a16:creationId xmlns:a16="http://schemas.microsoft.com/office/drawing/2014/main" id="{95384910-1DA0-5D74-F9A5-805C7CACEE64}"/>
              </a:ext>
            </a:extLst>
          </p:cNvPr>
          <p:cNvSpPr txBox="1"/>
          <p:nvPr/>
        </p:nvSpPr>
        <p:spPr>
          <a:xfrm>
            <a:off x="1289017" y="1704866"/>
            <a:ext cx="347870" cy="367748"/>
          </a:xfrm>
          <a:prstGeom prst="rect">
            <a:avLst/>
          </a:prstGeom>
          <a:noFill/>
        </p:spPr>
        <p:txBody>
          <a:bodyPr wrap="square" rtlCol="0">
            <a:spAutoFit/>
          </a:bodyPr>
          <a:lstStyle/>
          <a:p>
            <a:r>
              <a:rPr lang="en-US" dirty="0"/>
              <a:t>C</a:t>
            </a:r>
          </a:p>
        </p:txBody>
      </p:sp>
      <p:sp>
        <p:nvSpPr>
          <p:cNvPr id="28" name="TextBox 27">
            <a:extLst>
              <a:ext uri="{FF2B5EF4-FFF2-40B4-BE49-F238E27FC236}">
                <a16:creationId xmlns:a16="http://schemas.microsoft.com/office/drawing/2014/main" id="{6FFBB37C-E577-6053-8BB0-8D07A3327C34}"/>
              </a:ext>
            </a:extLst>
          </p:cNvPr>
          <p:cNvSpPr txBox="1"/>
          <p:nvPr/>
        </p:nvSpPr>
        <p:spPr>
          <a:xfrm>
            <a:off x="828363" y="1935430"/>
            <a:ext cx="347870" cy="367748"/>
          </a:xfrm>
          <a:prstGeom prst="rect">
            <a:avLst/>
          </a:prstGeom>
          <a:noFill/>
        </p:spPr>
        <p:txBody>
          <a:bodyPr wrap="square" rtlCol="0">
            <a:spAutoFit/>
          </a:bodyPr>
          <a:lstStyle/>
          <a:p>
            <a:r>
              <a:rPr lang="en-US" dirty="0"/>
              <a:t>D</a:t>
            </a:r>
          </a:p>
        </p:txBody>
      </p:sp>
      <p:sp>
        <p:nvSpPr>
          <p:cNvPr id="29" name="TextBox 28">
            <a:extLst>
              <a:ext uri="{FF2B5EF4-FFF2-40B4-BE49-F238E27FC236}">
                <a16:creationId xmlns:a16="http://schemas.microsoft.com/office/drawing/2014/main" id="{2DB9FE03-3F8B-9F28-EB4F-AAE905AC8D49}"/>
              </a:ext>
            </a:extLst>
          </p:cNvPr>
          <p:cNvSpPr txBox="1"/>
          <p:nvPr/>
        </p:nvSpPr>
        <p:spPr>
          <a:xfrm>
            <a:off x="438620" y="1704866"/>
            <a:ext cx="347870" cy="367748"/>
          </a:xfrm>
          <a:prstGeom prst="rect">
            <a:avLst/>
          </a:prstGeom>
          <a:noFill/>
        </p:spPr>
        <p:txBody>
          <a:bodyPr wrap="square" rtlCol="0">
            <a:spAutoFit/>
          </a:bodyPr>
          <a:lstStyle/>
          <a:p>
            <a:r>
              <a:rPr lang="en-US" dirty="0"/>
              <a:t>E</a:t>
            </a:r>
          </a:p>
        </p:txBody>
      </p:sp>
      <p:sp>
        <p:nvSpPr>
          <p:cNvPr id="30" name="TextBox 29">
            <a:extLst>
              <a:ext uri="{FF2B5EF4-FFF2-40B4-BE49-F238E27FC236}">
                <a16:creationId xmlns:a16="http://schemas.microsoft.com/office/drawing/2014/main" id="{FFD723B9-54D7-5B1B-69B5-6045C8C93B37}"/>
              </a:ext>
            </a:extLst>
          </p:cNvPr>
          <p:cNvSpPr txBox="1"/>
          <p:nvPr/>
        </p:nvSpPr>
        <p:spPr>
          <a:xfrm>
            <a:off x="466656" y="1219865"/>
            <a:ext cx="347870" cy="367748"/>
          </a:xfrm>
          <a:prstGeom prst="rect">
            <a:avLst/>
          </a:prstGeom>
          <a:noFill/>
        </p:spPr>
        <p:txBody>
          <a:bodyPr wrap="square" rtlCol="0">
            <a:spAutoFit/>
          </a:bodyPr>
          <a:lstStyle/>
          <a:p>
            <a:r>
              <a:rPr lang="en-US" dirty="0"/>
              <a:t>F</a:t>
            </a:r>
          </a:p>
        </p:txBody>
      </p:sp>
      <p:sp>
        <p:nvSpPr>
          <p:cNvPr id="37" name="TextBox 36">
            <a:extLst>
              <a:ext uri="{FF2B5EF4-FFF2-40B4-BE49-F238E27FC236}">
                <a16:creationId xmlns:a16="http://schemas.microsoft.com/office/drawing/2014/main" id="{A59D22FB-E86E-8BA9-290F-3A4638EB69CD}"/>
              </a:ext>
            </a:extLst>
          </p:cNvPr>
          <p:cNvSpPr txBox="1"/>
          <p:nvPr/>
        </p:nvSpPr>
        <p:spPr>
          <a:xfrm>
            <a:off x="828363" y="5844028"/>
            <a:ext cx="347870" cy="367748"/>
          </a:xfrm>
          <a:prstGeom prst="rect">
            <a:avLst/>
          </a:prstGeom>
          <a:noFill/>
        </p:spPr>
        <p:txBody>
          <a:bodyPr wrap="square" rtlCol="0">
            <a:spAutoFit/>
          </a:bodyPr>
          <a:lstStyle/>
          <a:p>
            <a:r>
              <a:rPr lang="en-US" dirty="0"/>
              <a:t>A</a:t>
            </a:r>
          </a:p>
        </p:txBody>
      </p:sp>
      <p:sp>
        <p:nvSpPr>
          <p:cNvPr id="38" name="TextBox 37">
            <a:extLst>
              <a:ext uri="{FF2B5EF4-FFF2-40B4-BE49-F238E27FC236}">
                <a16:creationId xmlns:a16="http://schemas.microsoft.com/office/drawing/2014/main" id="{16992F08-B0DA-63BF-D395-65A47662B86C}"/>
              </a:ext>
            </a:extLst>
          </p:cNvPr>
          <p:cNvSpPr txBox="1"/>
          <p:nvPr/>
        </p:nvSpPr>
        <p:spPr>
          <a:xfrm>
            <a:off x="2622990" y="5844028"/>
            <a:ext cx="347870" cy="367748"/>
          </a:xfrm>
          <a:prstGeom prst="rect">
            <a:avLst/>
          </a:prstGeom>
          <a:noFill/>
        </p:spPr>
        <p:txBody>
          <a:bodyPr wrap="square" rtlCol="0">
            <a:spAutoFit/>
          </a:bodyPr>
          <a:lstStyle/>
          <a:p>
            <a:r>
              <a:rPr lang="en-US" dirty="0"/>
              <a:t>B</a:t>
            </a:r>
          </a:p>
        </p:txBody>
      </p:sp>
      <p:sp>
        <p:nvSpPr>
          <p:cNvPr id="39" name="TextBox 38">
            <a:extLst>
              <a:ext uri="{FF2B5EF4-FFF2-40B4-BE49-F238E27FC236}">
                <a16:creationId xmlns:a16="http://schemas.microsoft.com/office/drawing/2014/main" id="{50747132-DC87-D077-2ABC-BE9896AB40C2}"/>
              </a:ext>
            </a:extLst>
          </p:cNvPr>
          <p:cNvSpPr txBox="1"/>
          <p:nvPr/>
        </p:nvSpPr>
        <p:spPr>
          <a:xfrm>
            <a:off x="4417617" y="5935153"/>
            <a:ext cx="347870" cy="367748"/>
          </a:xfrm>
          <a:prstGeom prst="rect">
            <a:avLst/>
          </a:prstGeom>
          <a:noFill/>
        </p:spPr>
        <p:txBody>
          <a:bodyPr wrap="square" rtlCol="0">
            <a:spAutoFit/>
          </a:bodyPr>
          <a:lstStyle/>
          <a:p>
            <a:r>
              <a:rPr lang="en-US" dirty="0"/>
              <a:t>C</a:t>
            </a:r>
          </a:p>
        </p:txBody>
      </p:sp>
      <p:sp>
        <p:nvSpPr>
          <p:cNvPr id="40" name="TextBox 39">
            <a:extLst>
              <a:ext uri="{FF2B5EF4-FFF2-40B4-BE49-F238E27FC236}">
                <a16:creationId xmlns:a16="http://schemas.microsoft.com/office/drawing/2014/main" id="{55701D5D-C9CD-8A17-69DE-FE4D98B7457A}"/>
              </a:ext>
            </a:extLst>
          </p:cNvPr>
          <p:cNvSpPr txBox="1"/>
          <p:nvPr/>
        </p:nvSpPr>
        <p:spPr>
          <a:xfrm>
            <a:off x="6212244" y="5935153"/>
            <a:ext cx="347870" cy="367748"/>
          </a:xfrm>
          <a:prstGeom prst="rect">
            <a:avLst/>
          </a:prstGeom>
          <a:noFill/>
        </p:spPr>
        <p:txBody>
          <a:bodyPr wrap="square" rtlCol="0">
            <a:spAutoFit/>
          </a:bodyPr>
          <a:lstStyle/>
          <a:p>
            <a:r>
              <a:rPr lang="en-US" dirty="0"/>
              <a:t>D</a:t>
            </a:r>
          </a:p>
        </p:txBody>
      </p:sp>
      <p:sp>
        <p:nvSpPr>
          <p:cNvPr id="41" name="TextBox 40">
            <a:extLst>
              <a:ext uri="{FF2B5EF4-FFF2-40B4-BE49-F238E27FC236}">
                <a16:creationId xmlns:a16="http://schemas.microsoft.com/office/drawing/2014/main" id="{E72A6F75-7051-B36E-F919-11995F1E2B5D}"/>
              </a:ext>
            </a:extLst>
          </p:cNvPr>
          <p:cNvSpPr txBox="1"/>
          <p:nvPr/>
        </p:nvSpPr>
        <p:spPr>
          <a:xfrm>
            <a:off x="7832936" y="5962429"/>
            <a:ext cx="347870" cy="367748"/>
          </a:xfrm>
          <a:prstGeom prst="rect">
            <a:avLst/>
          </a:prstGeom>
          <a:noFill/>
        </p:spPr>
        <p:txBody>
          <a:bodyPr wrap="square" rtlCol="0">
            <a:spAutoFit/>
          </a:bodyPr>
          <a:lstStyle/>
          <a:p>
            <a:r>
              <a:rPr lang="en-US" dirty="0"/>
              <a:t>E</a:t>
            </a:r>
          </a:p>
        </p:txBody>
      </p:sp>
      <p:sp>
        <p:nvSpPr>
          <p:cNvPr id="43" name="TextBox 42">
            <a:extLst>
              <a:ext uri="{FF2B5EF4-FFF2-40B4-BE49-F238E27FC236}">
                <a16:creationId xmlns:a16="http://schemas.microsoft.com/office/drawing/2014/main" id="{5F8387B2-3427-8638-3D1B-DB4E39803595}"/>
              </a:ext>
            </a:extLst>
          </p:cNvPr>
          <p:cNvSpPr txBox="1"/>
          <p:nvPr/>
        </p:nvSpPr>
        <p:spPr>
          <a:xfrm>
            <a:off x="828363" y="5077470"/>
            <a:ext cx="347870" cy="367748"/>
          </a:xfrm>
          <a:prstGeom prst="rect">
            <a:avLst/>
          </a:prstGeom>
          <a:noFill/>
        </p:spPr>
        <p:txBody>
          <a:bodyPr wrap="square" rtlCol="0">
            <a:spAutoFit/>
          </a:bodyPr>
          <a:lstStyle/>
          <a:p>
            <a:r>
              <a:rPr lang="en-US" dirty="0"/>
              <a:t>F</a:t>
            </a:r>
          </a:p>
        </p:txBody>
      </p:sp>
      <p:sp>
        <p:nvSpPr>
          <p:cNvPr id="44" name="TextBox 43">
            <a:extLst>
              <a:ext uri="{FF2B5EF4-FFF2-40B4-BE49-F238E27FC236}">
                <a16:creationId xmlns:a16="http://schemas.microsoft.com/office/drawing/2014/main" id="{2F76CC41-7C34-4A56-E8F1-110819849B4B}"/>
              </a:ext>
            </a:extLst>
          </p:cNvPr>
          <p:cNvSpPr txBox="1"/>
          <p:nvPr/>
        </p:nvSpPr>
        <p:spPr>
          <a:xfrm>
            <a:off x="2622990" y="5067531"/>
            <a:ext cx="347870" cy="367748"/>
          </a:xfrm>
          <a:prstGeom prst="rect">
            <a:avLst/>
          </a:prstGeom>
          <a:noFill/>
        </p:spPr>
        <p:txBody>
          <a:bodyPr wrap="square" rtlCol="0">
            <a:spAutoFit/>
          </a:bodyPr>
          <a:lstStyle/>
          <a:p>
            <a:r>
              <a:rPr lang="en-US" dirty="0"/>
              <a:t>F</a:t>
            </a:r>
          </a:p>
        </p:txBody>
      </p:sp>
      <p:sp>
        <p:nvSpPr>
          <p:cNvPr id="45" name="TextBox 44">
            <a:extLst>
              <a:ext uri="{FF2B5EF4-FFF2-40B4-BE49-F238E27FC236}">
                <a16:creationId xmlns:a16="http://schemas.microsoft.com/office/drawing/2014/main" id="{777915C0-24AC-605C-07C2-0E24EB634D1E}"/>
              </a:ext>
            </a:extLst>
          </p:cNvPr>
          <p:cNvSpPr txBox="1"/>
          <p:nvPr/>
        </p:nvSpPr>
        <p:spPr>
          <a:xfrm>
            <a:off x="4375536" y="5147567"/>
            <a:ext cx="347870" cy="367748"/>
          </a:xfrm>
          <a:prstGeom prst="rect">
            <a:avLst/>
          </a:prstGeom>
          <a:noFill/>
        </p:spPr>
        <p:txBody>
          <a:bodyPr wrap="square" rtlCol="0">
            <a:spAutoFit/>
          </a:bodyPr>
          <a:lstStyle/>
          <a:p>
            <a:r>
              <a:rPr lang="en-US" dirty="0"/>
              <a:t>F</a:t>
            </a:r>
          </a:p>
        </p:txBody>
      </p:sp>
      <p:sp>
        <p:nvSpPr>
          <p:cNvPr id="46" name="TextBox 45">
            <a:extLst>
              <a:ext uri="{FF2B5EF4-FFF2-40B4-BE49-F238E27FC236}">
                <a16:creationId xmlns:a16="http://schemas.microsoft.com/office/drawing/2014/main" id="{0488959E-C013-6B05-F95C-5584A0721F45}"/>
              </a:ext>
            </a:extLst>
          </p:cNvPr>
          <p:cNvSpPr txBox="1"/>
          <p:nvPr/>
        </p:nvSpPr>
        <p:spPr>
          <a:xfrm>
            <a:off x="6128082" y="5193768"/>
            <a:ext cx="347870" cy="367748"/>
          </a:xfrm>
          <a:prstGeom prst="rect">
            <a:avLst/>
          </a:prstGeom>
          <a:noFill/>
        </p:spPr>
        <p:txBody>
          <a:bodyPr wrap="square" rtlCol="0">
            <a:spAutoFit/>
          </a:bodyPr>
          <a:lstStyle/>
          <a:p>
            <a:r>
              <a:rPr lang="en-US" dirty="0"/>
              <a:t>F</a:t>
            </a:r>
          </a:p>
        </p:txBody>
      </p:sp>
      <p:sp>
        <p:nvSpPr>
          <p:cNvPr id="47" name="TextBox 46">
            <a:extLst>
              <a:ext uri="{FF2B5EF4-FFF2-40B4-BE49-F238E27FC236}">
                <a16:creationId xmlns:a16="http://schemas.microsoft.com/office/drawing/2014/main" id="{E323D8D2-4D58-A044-C98D-09B62DD2191A}"/>
              </a:ext>
            </a:extLst>
          </p:cNvPr>
          <p:cNvSpPr txBox="1"/>
          <p:nvPr/>
        </p:nvSpPr>
        <p:spPr>
          <a:xfrm>
            <a:off x="7832936" y="5202119"/>
            <a:ext cx="347870" cy="367748"/>
          </a:xfrm>
          <a:prstGeom prst="rect">
            <a:avLst/>
          </a:prstGeom>
          <a:noFill/>
        </p:spPr>
        <p:txBody>
          <a:bodyPr wrap="square" rtlCol="0">
            <a:spAutoFit/>
          </a:bodyPr>
          <a:lstStyle/>
          <a:p>
            <a:r>
              <a:rPr lang="en-US" dirty="0"/>
              <a:t>F</a:t>
            </a:r>
          </a:p>
        </p:txBody>
      </p:sp>
      <p:sp>
        <p:nvSpPr>
          <p:cNvPr id="2" name="TextBox 1">
            <a:extLst>
              <a:ext uri="{FF2B5EF4-FFF2-40B4-BE49-F238E27FC236}">
                <a16:creationId xmlns:a16="http://schemas.microsoft.com/office/drawing/2014/main" id="{4EB1E7DC-2DD3-47AF-824A-193D11F98923}"/>
              </a:ext>
            </a:extLst>
          </p:cNvPr>
          <p:cNvSpPr txBox="1"/>
          <p:nvPr/>
        </p:nvSpPr>
        <p:spPr>
          <a:xfrm>
            <a:off x="8880025" y="4831532"/>
            <a:ext cx="2876483" cy="1754326"/>
          </a:xfrm>
          <a:prstGeom prst="rect">
            <a:avLst/>
          </a:prstGeom>
          <a:noFill/>
        </p:spPr>
        <p:txBody>
          <a:bodyPr wrap="square" rtlCol="0">
            <a:spAutoFit/>
          </a:bodyPr>
          <a:lstStyle/>
          <a:p>
            <a:pPr algn="ctr"/>
            <a:r>
              <a:rPr lang="en-US" dirty="0">
                <a:highlight>
                  <a:srgbClr val="00FFFF"/>
                </a:highlight>
              </a:rPr>
              <a:t>(A + F) + (A + F) + (A + F) + (A + F) + (A + F) =</a:t>
            </a:r>
          </a:p>
          <a:p>
            <a:pPr algn="ctr"/>
            <a:r>
              <a:rPr lang="en-US" dirty="0">
                <a:highlight>
                  <a:srgbClr val="00FFFF"/>
                </a:highlight>
              </a:rPr>
              <a:t>(A + B + C + D + E)</a:t>
            </a:r>
          </a:p>
          <a:p>
            <a:pPr algn="ctr"/>
            <a:r>
              <a:rPr lang="en-US" dirty="0">
                <a:highlight>
                  <a:srgbClr val="00FFFF"/>
                </a:highlight>
              </a:rPr>
              <a:t>+ (F + F + F + F + F) </a:t>
            </a:r>
          </a:p>
          <a:p>
            <a:pPr algn="ctr"/>
            <a:r>
              <a:rPr lang="en-US" dirty="0">
                <a:highlight>
                  <a:srgbClr val="00FFFF"/>
                </a:highlight>
              </a:rPr>
              <a:t>2 + 2 + 2 + 2 + 2 = 5 + 5</a:t>
            </a:r>
          </a:p>
          <a:p>
            <a:pPr algn="ctr"/>
            <a:r>
              <a:rPr lang="en-US" dirty="0">
                <a:highlight>
                  <a:srgbClr val="00FFFF"/>
                </a:highlight>
              </a:rPr>
              <a:t>5x2 = 2x5</a:t>
            </a:r>
          </a:p>
        </p:txBody>
      </p:sp>
      <p:sp>
        <p:nvSpPr>
          <p:cNvPr id="33" name="TextBox 32">
            <a:extLst>
              <a:ext uri="{FF2B5EF4-FFF2-40B4-BE49-F238E27FC236}">
                <a16:creationId xmlns:a16="http://schemas.microsoft.com/office/drawing/2014/main" id="{8F58F209-9B56-94EB-0AFC-86CAB0538CEC}"/>
              </a:ext>
            </a:extLst>
          </p:cNvPr>
          <p:cNvSpPr txBox="1"/>
          <p:nvPr/>
        </p:nvSpPr>
        <p:spPr>
          <a:xfrm>
            <a:off x="686383" y="167161"/>
            <a:ext cx="7901609" cy="369332"/>
          </a:xfrm>
          <a:prstGeom prst="rect">
            <a:avLst/>
          </a:prstGeom>
          <a:noFill/>
        </p:spPr>
        <p:txBody>
          <a:bodyPr wrap="square" rtlCol="0">
            <a:spAutoFit/>
          </a:bodyPr>
          <a:lstStyle/>
          <a:p>
            <a:pPr algn="ctr"/>
            <a:r>
              <a:rPr lang="en-US" b="1" dirty="0">
                <a:solidFill>
                  <a:srgbClr val="FF0000"/>
                </a:solidFill>
              </a:rPr>
              <a:t>GOING BEYOND COUNTING. PLEASE DON’T LEAVE!</a:t>
            </a:r>
          </a:p>
        </p:txBody>
      </p:sp>
      <p:sp>
        <p:nvSpPr>
          <p:cNvPr id="42" name="Right Arrow 41">
            <a:extLst>
              <a:ext uri="{FF2B5EF4-FFF2-40B4-BE49-F238E27FC236}">
                <a16:creationId xmlns:a16="http://schemas.microsoft.com/office/drawing/2014/main" id="{2BEAEC44-ADAB-020D-929F-602C0A25457F}"/>
              </a:ext>
            </a:extLst>
          </p:cNvPr>
          <p:cNvSpPr/>
          <p:nvPr/>
        </p:nvSpPr>
        <p:spPr>
          <a:xfrm>
            <a:off x="727978" y="3287212"/>
            <a:ext cx="5486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a:extLst>
              <a:ext uri="{FF2B5EF4-FFF2-40B4-BE49-F238E27FC236}">
                <a16:creationId xmlns:a16="http://schemas.microsoft.com/office/drawing/2014/main" id="{7348D2C9-31F0-BCAA-81D0-7861F5AF3556}"/>
              </a:ext>
            </a:extLst>
          </p:cNvPr>
          <p:cNvSpPr/>
          <p:nvPr/>
        </p:nvSpPr>
        <p:spPr>
          <a:xfrm rot="5400000">
            <a:off x="5765145" y="3564572"/>
            <a:ext cx="256324" cy="208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DF02C54-A9C0-8B74-5A5B-0B57D13A562A}"/>
              </a:ext>
            </a:extLst>
          </p:cNvPr>
          <p:cNvSpPr txBox="1"/>
          <p:nvPr/>
        </p:nvSpPr>
        <p:spPr>
          <a:xfrm>
            <a:off x="9073441" y="3169819"/>
            <a:ext cx="2663866" cy="923330"/>
          </a:xfrm>
          <a:prstGeom prst="rect">
            <a:avLst/>
          </a:prstGeom>
          <a:noFill/>
        </p:spPr>
        <p:txBody>
          <a:bodyPr wrap="square" rtlCol="0">
            <a:spAutoFit/>
          </a:bodyPr>
          <a:lstStyle/>
          <a:p>
            <a:r>
              <a:rPr lang="en-US" dirty="0">
                <a:highlight>
                  <a:srgbClr val="FFFF00"/>
                </a:highlight>
              </a:rPr>
              <a:t>1/2+1/3=5/6</a:t>
            </a:r>
          </a:p>
          <a:p>
            <a:r>
              <a:rPr lang="en-US" dirty="0">
                <a:highlight>
                  <a:srgbClr val="FFFF00"/>
                </a:highlight>
              </a:rPr>
              <a:t>Egyptian fraction</a:t>
            </a:r>
          </a:p>
          <a:p>
            <a:endParaRPr lang="en-US" dirty="0"/>
          </a:p>
        </p:txBody>
      </p:sp>
      <p:pic>
        <p:nvPicPr>
          <p:cNvPr id="53" name="Picture 52" descr="A picture containing text, underpants&#10;&#10;Description automatically generated">
            <a:extLst>
              <a:ext uri="{FF2B5EF4-FFF2-40B4-BE49-F238E27FC236}">
                <a16:creationId xmlns:a16="http://schemas.microsoft.com/office/drawing/2014/main" id="{162607ED-3DE2-AA7A-A5DD-2F149D7D0EB9}"/>
              </a:ext>
            </a:extLst>
          </p:cNvPr>
          <p:cNvPicPr>
            <a:picLocks noChangeAspect="1"/>
          </p:cNvPicPr>
          <p:nvPr/>
        </p:nvPicPr>
        <p:blipFill>
          <a:blip r:embed="rId5"/>
          <a:stretch>
            <a:fillRect/>
          </a:stretch>
        </p:blipFill>
        <p:spPr>
          <a:xfrm>
            <a:off x="9599539" y="298589"/>
            <a:ext cx="1664122" cy="1636841"/>
          </a:xfrm>
          <a:prstGeom prst="rect">
            <a:avLst/>
          </a:prstGeom>
        </p:spPr>
      </p:pic>
    </p:spTree>
    <p:extLst>
      <p:ext uri="{BB962C8B-B14F-4D97-AF65-F5344CB8AC3E}">
        <p14:creationId xmlns:p14="http://schemas.microsoft.com/office/powerpoint/2010/main" val="71126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ntenna&#10;&#10;Description automatically generated">
            <a:extLst>
              <a:ext uri="{FF2B5EF4-FFF2-40B4-BE49-F238E27FC236}">
                <a16:creationId xmlns:a16="http://schemas.microsoft.com/office/drawing/2014/main" id="{421297C1-E37C-8264-DFD3-6AA4893F976E}"/>
              </a:ext>
            </a:extLst>
          </p:cNvPr>
          <p:cNvPicPr>
            <a:picLocks noChangeAspect="1"/>
          </p:cNvPicPr>
          <p:nvPr/>
        </p:nvPicPr>
        <p:blipFill>
          <a:blip r:embed="rId2"/>
          <a:stretch>
            <a:fillRect/>
          </a:stretch>
        </p:blipFill>
        <p:spPr>
          <a:xfrm>
            <a:off x="381773" y="4905533"/>
            <a:ext cx="8188513" cy="1867691"/>
          </a:xfrm>
          <a:prstGeom prst="rect">
            <a:avLst/>
          </a:prstGeom>
        </p:spPr>
      </p:pic>
      <p:pic>
        <p:nvPicPr>
          <p:cNvPr id="7" name="Picture 6" descr="Chart&#10;&#10;Description automatically generated with medium confidence">
            <a:extLst>
              <a:ext uri="{FF2B5EF4-FFF2-40B4-BE49-F238E27FC236}">
                <a16:creationId xmlns:a16="http://schemas.microsoft.com/office/drawing/2014/main" id="{58C68272-D3F1-BCB4-933D-299E6D472912}"/>
              </a:ext>
            </a:extLst>
          </p:cNvPr>
          <p:cNvPicPr>
            <a:picLocks noChangeAspect="1"/>
          </p:cNvPicPr>
          <p:nvPr/>
        </p:nvPicPr>
        <p:blipFill>
          <a:blip r:embed="rId3"/>
          <a:stretch>
            <a:fillRect/>
          </a:stretch>
        </p:blipFill>
        <p:spPr>
          <a:xfrm>
            <a:off x="294481" y="2735653"/>
            <a:ext cx="8188514" cy="2181612"/>
          </a:xfrm>
          <a:prstGeom prst="rect">
            <a:avLst/>
          </a:prstGeom>
        </p:spPr>
      </p:pic>
      <p:pic>
        <p:nvPicPr>
          <p:cNvPr id="9" name="Picture 8" descr="A picture containing echinoderm, dome&#10;&#10;Description automatically generated">
            <a:extLst>
              <a:ext uri="{FF2B5EF4-FFF2-40B4-BE49-F238E27FC236}">
                <a16:creationId xmlns:a16="http://schemas.microsoft.com/office/drawing/2014/main" id="{827C3C27-DF78-B3A9-93FB-D30FDBFF552C}"/>
              </a:ext>
            </a:extLst>
          </p:cNvPr>
          <p:cNvPicPr>
            <a:picLocks noChangeAspect="1"/>
          </p:cNvPicPr>
          <p:nvPr/>
        </p:nvPicPr>
        <p:blipFill>
          <a:blip r:embed="rId4"/>
          <a:stretch>
            <a:fillRect/>
          </a:stretch>
        </p:blipFill>
        <p:spPr>
          <a:xfrm>
            <a:off x="325373" y="469740"/>
            <a:ext cx="8188515" cy="2142079"/>
          </a:xfrm>
          <a:prstGeom prst="rect">
            <a:avLst/>
          </a:prstGeom>
        </p:spPr>
      </p:pic>
      <p:sp>
        <p:nvSpPr>
          <p:cNvPr id="11" name="TextBox 10">
            <a:extLst>
              <a:ext uri="{FF2B5EF4-FFF2-40B4-BE49-F238E27FC236}">
                <a16:creationId xmlns:a16="http://schemas.microsoft.com/office/drawing/2014/main" id="{65C6F7F3-D117-3B51-E2B2-FAEB180F26A5}"/>
              </a:ext>
            </a:extLst>
          </p:cNvPr>
          <p:cNvSpPr txBox="1"/>
          <p:nvPr/>
        </p:nvSpPr>
        <p:spPr>
          <a:xfrm>
            <a:off x="8728769" y="2861876"/>
            <a:ext cx="2520779" cy="646331"/>
          </a:xfrm>
          <a:prstGeom prst="rect">
            <a:avLst/>
          </a:prstGeom>
          <a:noFill/>
        </p:spPr>
        <p:txBody>
          <a:bodyPr wrap="square" rtlCol="0">
            <a:spAutoFit/>
          </a:bodyPr>
          <a:lstStyle/>
          <a:p>
            <a:r>
              <a:rPr lang="en-US" dirty="0">
                <a:highlight>
                  <a:srgbClr val="FFFF00"/>
                </a:highlight>
              </a:rPr>
              <a:t>1/2 + 1/14 = 4/7</a:t>
            </a:r>
          </a:p>
          <a:p>
            <a:r>
              <a:rPr lang="en-US" dirty="0">
                <a:highlight>
                  <a:srgbClr val="FFFF00"/>
                </a:highlight>
              </a:rPr>
              <a:t>Egyptian fraction</a:t>
            </a:r>
          </a:p>
        </p:txBody>
      </p:sp>
      <p:sp>
        <p:nvSpPr>
          <p:cNvPr id="12" name="TextBox 11">
            <a:extLst>
              <a:ext uri="{FF2B5EF4-FFF2-40B4-BE49-F238E27FC236}">
                <a16:creationId xmlns:a16="http://schemas.microsoft.com/office/drawing/2014/main" id="{10F6279C-378B-D77E-3467-9D546BBB62C3}"/>
              </a:ext>
            </a:extLst>
          </p:cNvPr>
          <p:cNvSpPr txBox="1"/>
          <p:nvPr/>
        </p:nvSpPr>
        <p:spPr>
          <a:xfrm>
            <a:off x="8509854" y="3983497"/>
            <a:ext cx="2273644" cy="369332"/>
          </a:xfrm>
          <a:prstGeom prst="rect">
            <a:avLst/>
          </a:prstGeom>
          <a:noFill/>
        </p:spPr>
        <p:txBody>
          <a:bodyPr wrap="square" rtlCol="0">
            <a:spAutoFit/>
          </a:bodyPr>
          <a:lstStyle/>
          <a:p>
            <a:r>
              <a:rPr lang="en-US" dirty="0"/>
              <a:t>A                    1/14 </a:t>
            </a:r>
          </a:p>
        </p:txBody>
      </p:sp>
      <p:sp>
        <p:nvSpPr>
          <p:cNvPr id="8" name="TextBox 7">
            <a:extLst>
              <a:ext uri="{FF2B5EF4-FFF2-40B4-BE49-F238E27FC236}">
                <a16:creationId xmlns:a16="http://schemas.microsoft.com/office/drawing/2014/main" id="{B1166C32-A304-5F1A-8770-E1A0E1B1A1C8}"/>
              </a:ext>
            </a:extLst>
          </p:cNvPr>
          <p:cNvSpPr txBox="1"/>
          <p:nvPr/>
        </p:nvSpPr>
        <p:spPr>
          <a:xfrm>
            <a:off x="6834593" y="3768305"/>
            <a:ext cx="282553" cy="369332"/>
          </a:xfrm>
          <a:prstGeom prst="rect">
            <a:avLst/>
          </a:prstGeom>
          <a:noFill/>
        </p:spPr>
        <p:txBody>
          <a:bodyPr wrap="square" rtlCol="0">
            <a:spAutoFit/>
          </a:bodyPr>
          <a:lstStyle/>
          <a:p>
            <a:r>
              <a:rPr lang="en-US" dirty="0"/>
              <a:t>A</a:t>
            </a:r>
          </a:p>
        </p:txBody>
      </p:sp>
      <p:sp>
        <p:nvSpPr>
          <p:cNvPr id="13" name="TextBox 12">
            <a:extLst>
              <a:ext uri="{FF2B5EF4-FFF2-40B4-BE49-F238E27FC236}">
                <a16:creationId xmlns:a16="http://schemas.microsoft.com/office/drawing/2014/main" id="{1826432D-C5D4-51D5-15A7-7AD31A115E76}"/>
              </a:ext>
            </a:extLst>
          </p:cNvPr>
          <p:cNvSpPr txBox="1"/>
          <p:nvPr/>
        </p:nvSpPr>
        <p:spPr>
          <a:xfrm>
            <a:off x="6943211" y="4027303"/>
            <a:ext cx="347870" cy="367748"/>
          </a:xfrm>
          <a:prstGeom prst="rect">
            <a:avLst/>
          </a:prstGeom>
          <a:noFill/>
        </p:spPr>
        <p:txBody>
          <a:bodyPr wrap="square" rtlCol="0">
            <a:spAutoFit/>
          </a:bodyPr>
          <a:lstStyle/>
          <a:p>
            <a:r>
              <a:rPr lang="en-US" dirty="0"/>
              <a:t>B</a:t>
            </a:r>
          </a:p>
        </p:txBody>
      </p:sp>
      <p:sp>
        <p:nvSpPr>
          <p:cNvPr id="14" name="TextBox 13">
            <a:extLst>
              <a:ext uri="{FF2B5EF4-FFF2-40B4-BE49-F238E27FC236}">
                <a16:creationId xmlns:a16="http://schemas.microsoft.com/office/drawing/2014/main" id="{8766E42C-E362-7D4E-05B6-B8FD215313BB}"/>
              </a:ext>
            </a:extLst>
          </p:cNvPr>
          <p:cNvSpPr txBox="1"/>
          <p:nvPr/>
        </p:nvSpPr>
        <p:spPr>
          <a:xfrm>
            <a:off x="7156591" y="4185370"/>
            <a:ext cx="347870" cy="367748"/>
          </a:xfrm>
          <a:prstGeom prst="rect">
            <a:avLst/>
          </a:prstGeom>
          <a:noFill/>
        </p:spPr>
        <p:txBody>
          <a:bodyPr wrap="square" rtlCol="0">
            <a:spAutoFit/>
          </a:bodyPr>
          <a:lstStyle/>
          <a:p>
            <a:r>
              <a:rPr lang="en-US" dirty="0"/>
              <a:t>C</a:t>
            </a:r>
          </a:p>
        </p:txBody>
      </p:sp>
      <p:sp>
        <p:nvSpPr>
          <p:cNvPr id="15" name="TextBox 14">
            <a:extLst>
              <a:ext uri="{FF2B5EF4-FFF2-40B4-BE49-F238E27FC236}">
                <a16:creationId xmlns:a16="http://schemas.microsoft.com/office/drawing/2014/main" id="{EB74E542-D78C-5473-F275-56BCECBEB2D9}"/>
              </a:ext>
            </a:extLst>
          </p:cNvPr>
          <p:cNvSpPr txBox="1"/>
          <p:nvPr/>
        </p:nvSpPr>
        <p:spPr>
          <a:xfrm>
            <a:off x="7411685" y="4260414"/>
            <a:ext cx="347870" cy="367748"/>
          </a:xfrm>
          <a:prstGeom prst="rect">
            <a:avLst/>
          </a:prstGeom>
          <a:noFill/>
        </p:spPr>
        <p:txBody>
          <a:bodyPr wrap="square" rtlCol="0">
            <a:spAutoFit/>
          </a:bodyPr>
          <a:lstStyle/>
          <a:p>
            <a:r>
              <a:rPr lang="en-US" dirty="0"/>
              <a:t>D</a:t>
            </a:r>
          </a:p>
        </p:txBody>
      </p:sp>
      <p:sp>
        <p:nvSpPr>
          <p:cNvPr id="16" name="TextBox 15">
            <a:extLst>
              <a:ext uri="{FF2B5EF4-FFF2-40B4-BE49-F238E27FC236}">
                <a16:creationId xmlns:a16="http://schemas.microsoft.com/office/drawing/2014/main" id="{3CDD9BE9-DA3C-82E3-1D62-4ADDD0E95EBE}"/>
              </a:ext>
            </a:extLst>
          </p:cNvPr>
          <p:cNvSpPr txBox="1"/>
          <p:nvPr/>
        </p:nvSpPr>
        <p:spPr>
          <a:xfrm>
            <a:off x="7664397" y="4215929"/>
            <a:ext cx="347870" cy="367748"/>
          </a:xfrm>
          <a:prstGeom prst="rect">
            <a:avLst/>
          </a:prstGeom>
          <a:noFill/>
        </p:spPr>
        <p:txBody>
          <a:bodyPr wrap="square" rtlCol="0">
            <a:spAutoFit/>
          </a:bodyPr>
          <a:lstStyle/>
          <a:p>
            <a:r>
              <a:rPr lang="en-US" dirty="0"/>
              <a:t>E</a:t>
            </a:r>
          </a:p>
        </p:txBody>
      </p:sp>
      <p:sp>
        <p:nvSpPr>
          <p:cNvPr id="17" name="TextBox 16">
            <a:extLst>
              <a:ext uri="{FF2B5EF4-FFF2-40B4-BE49-F238E27FC236}">
                <a16:creationId xmlns:a16="http://schemas.microsoft.com/office/drawing/2014/main" id="{054F21CD-E294-C121-9E97-47D2F6B06D42}"/>
              </a:ext>
            </a:extLst>
          </p:cNvPr>
          <p:cNvSpPr txBox="1"/>
          <p:nvPr/>
        </p:nvSpPr>
        <p:spPr>
          <a:xfrm>
            <a:off x="7867445" y="3985081"/>
            <a:ext cx="347870" cy="367748"/>
          </a:xfrm>
          <a:prstGeom prst="rect">
            <a:avLst/>
          </a:prstGeom>
          <a:noFill/>
        </p:spPr>
        <p:txBody>
          <a:bodyPr wrap="square" rtlCol="0">
            <a:spAutoFit/>
          </a:bodyPr>
          <a:lstStyle/>
          <a:p>
            <a:r>
              <a:rPr lang="en-US" dirty="0"/>
              <a:t>F</a:t>
            </a:r>
          </a:p>
        </p:txBody>
      </p:sp>
      <p:sp>
        <p:nvSpPr>
          <p:cNvPr id="18" name="TextBox 17">
            <a:extLst>
              <a:ext uri="{FF2B5EF4-FFF2-40B4-BE49-F238E27FC236}">
                <a16:creationId xmlns:a16="http://schemas.microsoft.com/office/drawing/2014/main" id="{6E701069-71CB-D7E7-B202-4D9FD0220625}"/>
              </a:ext>
            </a:extLst>
          </p:cNvPr>
          <p:cNvSpPr txBox="1"/>
          <p:nvPr/>
        </p:nvSpPr>
        <p:spPr>
          <a:xfrm>
            <a:off x="800153" y="921823"/>
            <a:ext cx="347870" cy="367748"/>
          </a:xfrm>
          <a:prstGeom prst="rect">
            <a:avLst/>
          </a:prstGeom>
          <a:noFill/>
        </p:spPr>
        <p:txBody>
          <a:bodyPr wrap="square" rtlCol="0">
            <a:spAutoFit/>
          </a:bodyPr>
          <a:lstStyle/>
          <a:p>
            <a:r>
              <a:rPr lang="en-US" dirty="0"/>
              <a:t>A</a:t>
            </a:r>
          </a:p>
        </p:txBody>
      </p:sp>
      <p:sp>
        <p:nvSpPr>
          <p:cNvPr id="19" name="TextBox 18">
            <a:extLst>
              <a:ext uri="{FF2B5EF4-FFF2-40B4-BE49-F238E27FC236}">
                <a16:creationId xmlns:a16="http://schemas.microsoft.com/office/drawing/2014/main" id="{EB153E88-BC9C-26C4-8239-713BC7080DD8}"/>
              </a:ext>
            </a:extLst>
          </p:cNvPr>
          <p:cNvSpPr txBox="1"/>
          <p:nvPr/>
        </p:nvSpPr>
        <p:spPr>
          <a:xfrm>
            <a:off x="1196577" y="836082"/>
            <a:ext cx="347870" cy="367748"/>
          </a:xfrm>
          <a:prstGeom prst="rect">
            <a:avLst/>
          </a:prstGeom>
          <a:noFill/>
        </p:spPr>
        <p:txBody>
          <a:bodyPr wrap="square" rtlCol="0">
            <a:spAutoFit/>
          </a:bodyPr>
          <a:lstStyle/>
          <a:p>
            <a:r>
              <a:rPr lang="en-US" dirty="0"/>
              <a:t>B</a:t>
            </a:r>
          </a:p>
        </p:txBody>
      </p:sp>
      <p:sp>
        <p:nvSpPr>
          <p:cNvPr id="20" name="TextBox 19">
            <a:extLst>
              <a:ext uri="{FF2B5EF4-FFF2-40B4-BE49-F238E27FC236}">
                <a16:creationId xmlns:a16="http://schemas.microsoft.com/office/drawing/2014/main" id="{E277E1A6-2A54-8C0A-87D2-3591649FEE03}"/>
              </a:ext>
            </a:extLst>
          </p:cNvPr>
          <p:cNvSpPr txBox="1"/>
          <p:nvPr/>
        </p:nvSpPr>
        <p:spPr>
          <a:xfrm>
            <a:off x="1607909" y="1080026"/>
            <a:ext cx="347870" cy="367748"/>
          </a:xfrm>
          <a:prstGeom prst="rect">
            <a:avLst/>
          </a:prstGeom>
          <a:noFill/>
        </p:spPr>
        <p:txBody>
          <a:bodyPr wrap="square" rtlCol="0">
            <a:spAutoFit/>
          </a:bodyPr>
          <a:lstStyle/>
          <a:p>
            <a:r>
              <a:rPr lang="en-US" dirty="0"/>
              <a:t>C</a:t>
            </a:r>
          </a:p>
        </p:txBody>
      </p:sp>
      <p:sp>
        <p:nvSpPr>
          <p:cNvPr id="21" name="TextBox 20">
            <a:extLst>
              <a:ext uri="{FF2B5EF4-FFF2-40B4-BE49-F238E27FC236}">
                <a16:creationId xmlns:a16="http://schemas.microsoft.com/office/drawing/2014/main" id="{3C39C708-82A0-E398-2D3B-AA29AE1F9055}"/>
              </a:ext>
            </a:extLst>
          </p:cNvPr>
          <p:cNvSpPr txBox="1"/>
          <p:nvPr/>
        </p:nvSpPr>
        <p:spPr>
          <a:xfrm>
            <a:off x="1575371" y="1578551"/>
            <a:ext cx="347870" cy="367748"/>
          </a:xfrm>
          <a:prstGeom prst="rect">
            <a:avLst/>
          </a:prstGeom>
          <a:noFill/>
        </p:spPr>
        <p:txBody>
          <a:bodyPr wrap="square" rtlCol="0">
            <a:spAutoFit/>
          </a:bodyPr>
          <a:lstStyle/>
          <a:p>
            <a:r>
              <a:rPr lang="en-US" dirty="0"/>
              <a:t>D</a:t>
            </a:r>
          </a:p>
        </p:txBody>
      </p:sp>
      <p:sp>
        <p:nvSpPr>
          <p:cNvPr id="22" name="TextBox 21">
            <a:extLst>
              <a:ext uri="{FF2B5EF4-FFF2-40B4-BE49-F238E27FC236}">
                <a16:creationId xmlns:a16="http://schemas.microsoft.com/office/drawing/2014/main" id="{9EC12928-39A0-4EE6-9C9C-E05A0E91DB32}"/>
              </a:ext>
            </a:extLst>
          </p:cNvPr>
          <p:cNvSpPr txBox="1"/>
          <p:nvPr/>
        </p:nvSpPr>
        <p:spPr>
          <a:xfrm>
            <a:off x="1215988" y="1746919"/>
            <a:ext cx="347870" cy="367748"/>
          </a:xfrm>
          <a:prstGeom prst="rect">
            <a:avLst/>
          </a:prstGeom>
          <a:noFill/>
        </p:spPr>
        <p:txBody>
          <a:bodyPr wrap="square" rtlCol="0">
            <a:spAutoFit/>
          </a:bodyPr>
          <a:lstStyle/>
          <a:p>
            <a:r>
              <a:rPr lang="en-US" dirty="0"/>
              <a:t>E</a:t>
            </a:r>
          </a:p>
        </p:txBody>
      </p:sp>
      <p:sp>
        <p:nvSpPr>
          <p:cNvPr id="23" name="TextBox 22">
            <a:extLst>
              <a:ext uri="{FF2B5EF4-FFF2-40B4-BE49-F238E27FC236}">
                <a16:creationId xmlns:a16="http://schemas.microsoft.com/office/drawing/2014/main" id="{427BE1C6-421E-3B35-DE9E-AA0437B0D58A}"/>
              </a:ext>
            </a:extLst>
          </p:cNvPr>
          <p:cNvSpPr txBox="1"/>
          <p:nvPr/>
        </p:nvSpPr>
        <p:spPr>
          <a:xfrm>
            <a:off x="783588" y="1711111"/>
            <a:ext cx="347870" cy="367748"/>
          </a:xfrm>
          <a:prstGeom prst="rect">
            <a:avLst/>
          </a:prstGeom>
          <a:noFill/>
        </p:spPr>
        <p:txBody>
          <a:bodyPr wrap="square" rtlCol="0">
            <a:spAutoFit/>
          </a:bodyPr>
          <a:lstStyle/>
          <a:p>
            <a:r>
              <a:rPr lang="en-US" dirty="0"/>
              <a:t>F</a:t>
            </a:r>
          </a:p>
        </p:txBody>
      </p:sp>
      <p:sp>
        <p:nvSpPr>
          <p:cNvPr id="24" name="TextBox 23">
            <a:extLst>
              <a:ext uri="{FF2B5EF4-FFF2-40B4-BE49-F238E27FC236}">
                <a16:creationId xmlns:a16="http://schemas.microsoft.com/office/drawing/2014/main" id="{17DADE04-FC1E-E1E2-4860-47265E10E8FB}"/>
              </a:ext>
            </a:extLst>
          </p:cNvPr>
          <p:cNvSpPr txBox="1"/>
          <p:nvPr/>
        </p:nvSpPr>
        <p:spPr>
          <a:xfrm>
            <a:off x="540255" y="3312936"/>
            <a:ext cx="1471480" cy="369332"/>
          </a:xfrm>
          <a:prstGeom prst="rect">
            <a:avLst/>
          </a:prstGeom>
          <a:noFill/>
        </p:spPr>
        <p:txBody>
          <a:bodyPr wrap="square" rtlCol="0">
            <a:spAutoFit/>
          </a:bodyPr>
          <a:lstStyle/>
          <a:p>
            <a:r>
              <a:rPr lang="en-US" dirty="0"/>
              <a:t>A            1/2</a:t>
            </a:r>
          </a:p>
        </p:txBody>
      </p:sp>
      <p:sp>
        <p:nvSpPr>
          <p:cNvPr id="25" name="TextBox 24">
            <a:extLst>
              <a:ext uri="{FF2B5EF4-FFF2-40B4-BE49-F238E27FC236}">
                <a16:creationId xmlns:a16="http://schemas.microsoft.com/office/drawing/2014/main" id="{3E80ADB0-4C63-71F2-1E48-412B15FD0F0F}"/>
              </a:ext>
            </a:extLst>
          </p:cNvPr>
          <p:cNvSpPr txBox="1"/>
          <p:nvPr/>
        </p:nvSpPr>
        <p:spPr>
          <a:xfrm>
            <a:off x="1022642" y="3957146"/>
            <a:ext cx="347870" cy="367748"/>
          </a:xfrm>
          <a:prstGeom prst="rect">
            <a:avLst/>
          </a:prstGeom>
          <a:noFill/>
        </p:spPr>
        <p:txBody>
          <a:bodyPr wrap="square" rtlCol="0">
            <a:spAutoFit/>
          </a:bodyPr>
          <a:lstStyle/>
          <a:p>
            <a:r>
              <a:rPr lang="en-US" dirty="0"/>
              <a:t>B</a:t>
            </a:r>
          </a:p>
        </p:txBody>
      </p:sp>
      <p:sp>
        <p:nvSpPr>
          <p:cNvPr id="26" name="TextBox 25">
            <a:extLst>
              <a:ext uri="{FF2B5EF4-FFF2-40B4-BE49-F238E27FC236}">
                <a16:creationId xmlns:a16="http://schemas.microsoft.com/office/drawing/2014/main" id="{9463F647-C323-64FC-3860-FB9CC6F012E8}"/>
              </a:ext>
            </a:extLst>
          </p:cNvPr>
          <p:cNvSpPr txBox="1"/>
          <p:nvPr/>
        </p:nvSpPr>
        <p:spPr>
          <a:xfrm>
            <a:off x="3221355" y="3261404"/>
            <a:ext cx="347870" cy="367748"/>
          </a:xfrm>
          <a:prstGeom prst="rect">
            <a:avLst/>
          </a:prstGeom>
          <a:noFill/>
        </p:spPr>
        <p:txBody>
          <a:bodyPr wrap="square" rtlCol="0">
            <a:spAutoFit/>
          </a:bodyPr>
          <a:lstStyle/>
          <a:p>
            <a:r>
              <a:rPr lang="en-US" dirty="0"/>
              <a:t>C</a:t>
            </a:r>
          </a:p>
        </p:txBody>
      </p:sp>
      <p:sp>
        <p:nvSpPr>
          <p:cNvPr id="27" name="TextBox 26">
            <a:extLst>
              <a:ext uri="{FF2B5EF4-FFF2-40B4-BE49-F238E27FC236}">
                <a16:creationId xmlns:a16="http://schemas.microsoft.com/office/drawing/2014/main" id="{B6E41333-6C3B-CE8F-80CA-9BEF3B110178}"/>
              </a:ext>
            </a:extLst>
          </p:cNvPr>
          <p:cNvSpPr txBox="1"/>
          <p:nvPr/>
        </p:nvSpPr>
        <p:spPr>
          <a:xfrm>
            <a:off x="3267405" y="3957146"/>
            <a:ext cx="347870" cy="367748"/>
          </a:xfrm>
          <a:prstGeom prst="rect">
            <a:avLst/>
          </a:prstGeom>
          <a:noFill/>
        </p:spPr>
        <p:txBody>
          <a:bodyPr wrap="square" rtlCol="0">
            <a:spAutoFit/>
          </a:bodyPr>
          <a:lstStyle/>
          <a:p>
            <a:r>
              <a:rPr lang="en-US" dirty="0"/>
              <a:t>D</a:t>
            </a:r>
          </a:p>
        </p:txBody>
      </p:sp>
      <p:sp>
        <p:nvSpPr>
          <p:cNvPr id="28" name="TextBox 27">
            <a:extLst>
              <a:ext uri="{FF2B5EF4-FFF2-40B4-BE49-F238E27FC236}">
                <a16:creationId xmlns:a16="http://schemas.microsoft.com/office/drawing/2014/main" id="{27C92F1C-A060-CECC-C9D2-C75BAD36371F}"/>
              </a:ext>
            </a:extLst>
          </p:cNvPr>
          <p:cNvSpPr txBox="1"/>
          <p:nvPr/>
        </p:nvSpPr>
        <p:spPr>
          <a:xfrm>
            <a:off x="5335559" y="3295539"/>
            <a:ext cx="347870" cy="367748"/>
          </a:xfrm>
          <a:prstGeom prst="rect">
            <a:avLst/>
          </a:prstGeom>
          <a:noFill/>
        </p:spPr>
        <p:txBody>
          <a:bodyPr wrap="square" rtlCol="0">
            <a:spAutoFit/>
          </a:bodyPr>
          <a:lstStyle/>
          <a:p>
            <a:r>
              <a:rPr lang="en-US" dirty="0"/>
              <a:t>E</a:t>
            </a:r>
          </a:p>
        </p:txBody>
      </p:sp>
      <p:sp>
        <p:nvSpPr>
          <p:cNvPr id="29" name="TextBox 28">
            <a:extLst>
              <a:ext uri="{FF2B5EF4-FFF2-40B4-BE49-F238E27FC236}">
                <a16:creationId xmlns:a16="http://schemas.microsoft.com/office/drawing/2014/main" id="{108AF731-806D-0638-D25B-56B6DA7DBA11}"/>
              </a:ext>
            </a:extLst>
          </p:cNvPr>
          <p:cNvSpPr txBox="1"/>
          <p:nvPr/>
        </p:nvSpPr>
        <p:spPr>
          <a:xfrm>
            <a:off x="5330571" y="4001496"/>
            <a:ext cx="347870" cy="367748"/>
          </a:xfrm>
          <a:prstGeom prst="rect">
            <a:avLst/>
          </a:prstGeom>
          <a:noFill/>
        </p:spPr>
        <p:txBody>
          <a:bodyPr wrap="square" rtlCol="0">
            <a:spAutoFit/>
          </a:bodyPr>
          <a:lstStyle/>
          <a:p>
            <a:r>
              <a:rPr lang="en-US" dirty="0"/>
              <a:t>F</a:t>
            </a:r>
          </a:p>
        </p:txBody>
      </p:sp>
      <p:sp>
        <p:nvSpPr>
          <p:cNvPr id="30" name="TextBox 29">
            <a:extLst>
              <a:ext uri="{FF2B5EF4-FFF2-40B4-BE49-F238E27FC236}">
                <a16:creationId xmlns:a16="http://schemas.microsoft.com/office/drawing/2014/main" id="{2EC51628-E60B-3809-4FDE-E799B5FBCEC5}"/>
              </a:ext>
            </a:extLst>
          </p:cNvPr>
          <p:cNvSpPr txBox="1"/>
          <p:nvPr/>
        </p:nvSpPr>
        <p:spPr>
          <a:xfrm>
            <a:off x="1148023" y="6053864"/>
            <a:ext cx="347870" cy="367748"/>
          </a:xfrm>
          <a:prstGeom prst="rect">
            <a:avLst/>
          </a:prstGeom>
          <a:noFill/>
        </p:spPr>
        <p:txBody>
          <a:bodyPr wrap="square" rtlCol="0">
            <a:spAutoFit/>
          </a:bodyPr>
          <a:lstStyle/>
          <a:p>
            <a:r>
              <a:rPr lang="en-US" dirty="0"/>
              <a:t>A</a:t>
            </a:r>
          </a:p>
        </p:txBody>
      </p:sp>
      <p:sp>
        <p:nvSpPr>
          <p:cNvPr id="31" name="TextBox 30">
            <a:extLst>
              <a:ext uri="{FF2B5EF4-FFF2-40B4-BE49-F238E27FC236}">
                <a16:creationId xmlns:a16="http://schemas.microsoft.com/office/drawing/2014/main" id="{902B3659-F985-E8E2-07C1-814CBF5A0022}"/>
              </a:ext>
            </a:extLst>
          </p:cNvPr>
          <p:cNvSpPr txBox="1"/>
          <p:nvPr/>
        </p:nvSpPr>
        <p:spPr>
          <a:xfrm>
            <a:off x="3211997" y="6053397"/>
            <a:ext cx="347870" cy="367748"/>
          </a:xfrm>
          <a:prstGeom prst="rect">
            <a:avLst/>
          </a:prstGeom>
          <a:noFill/>
        </p:spPr>
        <p:txBody>
          <a:bodyPr wrap="square" rtlCol="0">
            <a:spAutoFit/>
          </a:bodyPr>
          <a:lstStyle/>
          <a:p>
            <a:r>
              <a:rPr lang="en-US" dirty="0"/>
              <a:t>B</a:t>
            </a:r>
          </a:p>
        </p:txBody>
      </p:sp>
      <p:sp>
        <p:nvSpPr>
          <p:cNvPr id="32" name="TextBox 31">
            <a:extLst>
              <a:ext uri="{FF2B5EF4-FFF2-40B4-BE49-F238E27FC236}">
                <a16:creationId xmlns:a16="http://schemas.microsoft.com/office/drawing/2014/main" id="{EA1EBCD2-31D5-EAEB-5792-AC8C03DB59EE}"/>
              </a:ext>
            </a:extLst>
          </p:cNvPr>
          <p:cNvSpPr txBox="1"/>
          <p:nvPr/>
        </p:nvSpPr>
        <p:spPr>
          <a:xfrm>
            <a:off x="5322156" y="6104952"/>
            <a:ext cx="347870" cy="367748"/>
          </a:xfrm>
          <a:prstGeom prst="rect">
            <a:avLst/>
          </a:prstGeom>
          <a:noFill/>
        </p:spPr>
        <p:txBody>
          <a:bodyPr wrap="square" rtlCol="0">
            <a:spAutoFit/>
          </a:bodyPr>
          <a:lstStyle/>
          <a:p>
            <a:r>
              <a:rPr lang="en-US" dirty="0"/>
              <a:t>C</a:t>
            </a:r>
          </a:p>
        </p:txBody>
      </p:sp>
      <p:sp>
        <p:nvSpPr>
          <p:cNvPr id="33" name="TextBox 32">
            <a:extLst>
              <a:ext uri="{FF2B5EF4-FFF2-40B4-BE49-F238E27FC236}">
                <a16:creationId xmlns:a16="http://schemas.microsoft.com/office/drawing/2014/main" id="{3CCE0E76-ABA7-52C0-20C3-5D0CFCCBF548}"/>
              </a:ext>
            </a:extLst>
          </p:cNvPr>
          <p:cNvSpPr txBox="1"/>
          <p:nvPr/>
        </p:nvSpPr>
        <p:spPr>
          <a:xfrm>
            <a:off x="7411685" y="6094899"/>
            <a:ext cx="347870" cy="367748"/>
          </a:xfrm>
          <a:prstGeom prst="rect">
            <a:avLst/>
          </a:prstGeom>
          <a:noFill/>
        </p:spPr>
        <p:txBody>
          <a:bodyPr wrap="square" rtlCol="0">
            <a:spAutoFit/>
          </a:bodyPr>
          <a:lstStyle/>
          <a:p>
            <a:r>
              <a:rPr lang="en-US" dirty="0"/>
              <a:t>D</a:t>
            </a:r>
          </a:p>
        </p:txBody>
      </p:sp>
      <p:sp>
        <p:nvSpPr>
          <p:cNvPr id="36" name="TextBox 35">
            <a:extLst>
              <a:ext uri="{FF2B5EF4-FFF2-40B4-BE49-F238E27FC236}">
                <a16:creationId xmlns:a16="http://schemas.microsoft.com/office/drawing/2014/main" id="{DFCA215C-76F2-5CAE-72FB-B9EFC5349FE7}"/>
              </a:ext>
            </a:extLst>
          </p:cNvPr>
          <p:cNvSpPr txBox="1"/>
          <p:nvPr/>
        </p:nvSpPr>
        <p:spPr>
          <a:xfrm>
            <a:off x="7105764" y="5223490"/>
            <a:ext cx="347870" cy="367748"/>
          </a:xfrm>
          <a:prstGeom prst="rect">
            <a:avLst/>
          </a:prstGeom>
          <a:noFill/>
        </p:spPr>
        <p:txBody>
          <a:bodyPr wrap="square" rtlCol="0">
            <a:spAutoFit/>
          </a:bodyPr>
          <a:lstStyle/>
          <a:p>
            <a:r>
              <a:rPr lang="en-US" dirty="0"/>
              <a:t>G</a:t>
            </a:r>
          </a:p>
        </p:txBody>
      </p:sp>
      <p:sp>
        <p:nvSpPr>
          <p:cNvPr id="37" name="TextBox 36">
            <a:extLst>
              <a:ext uri="{FF2B5EF4-FFF2-40B4-BE49-F238E27FC236}">
                <a16:creationId xmlns:a16="http://schemas.microsoft.com/office/drawing/2014/main" id="{F3D049C0-ECBD-05AC-941C-B7E9A46B71D8}"/>
              </a:ext>
            </a:extLst>
          </p:cNvPr>
          <p:cNvSpPr txBox="1"/>
          <p:nvPr/>
        </p:nvSpPr>
        <p:spPr>
          <a:xfrm>
            <a:off x="7490462" y="5149113"/>
            <a:ext cx="347870" cy="367748"/>
          </a:xfrm>
          <a:prstGeom prst="rect">
            <a:avLst/>
          </a:prstGeom>
          <a:noFill/>
        </p:spPr>
        <p:txBody>
          <a:bodyPr wrap="square" rtlCol="0">
            <a:spAutoFit/>
          </a:bodyPr>
          <a:lstStyle/>
          <a:p>
            <a:r>
              <a:rPr lang="en-US" dirty="0"/>
              <a:t>G</a:t>
            </a:r>
          </a:p>
        </p:txBody>
      </p:sp>
      <p:sp>
        <p:nvSpPr>
          <p:cNvPr id="38" name="TextBox 37">
            <a:extLst>
              <a:ext uri="{FF2B5EF4-FFF2-40B4-BE49-F238E27FC236}">
                <a16:creationId xmlns:a16="http://schemas.microsoft.com/office/drawing/2014/main" id="{E31893FC-2F1A-AF88-FF85-51159040BFDC}"/>
              </a:ext>
            </a:extLst>
          </p:cNvPr>
          <p:cNvSpPr txBox="1"/>
          <p:nvPr/>
        </p:nvSpPr>
        <p:spPr>
          <a:xfrm>
            <a:off x="7492916" y="3275502"/>
            <a:ext cx="347870" cy="367748"/>
          </a:xfrm>
          <a:prstGeom prst="rect">
            <a:avLst/>
          </a:prstGeom>
          <a:noFill/>
        </p:spPr>
        <p:txBody>
          <a:bodyPr wrap="square" rtlCol="0">
            <a:spAutoFit/>
          </a:bodyPr>
          <a:lstStyle/>
          <a:p>
            <a:r>
              <a:rPr lang="en-US" dirty="0"/>
              <a:t>G</a:t>
            </a:r>
          </a:p>
        </p:txBody>
      </p:sp>
      <p:sp>
        <p:nvSpPr>
          <p:cNvPr id="39" name="TextBox 38">
            <a:extLst>
              <a:ext uri="{FF2B5EF4-FFF2-40B4-BE49-F238E27FC236}">
                <a16:creationId xmlns:a16="http://schemas.microsoft.com/office/drawing/2014/main" id="{4519559B-A773-52A3-AFF7-55F002B61FED}"/>
              </a:ext>
            </a:extLst>
          </p:cNvPr>
          <p:cNvSpPr txBox="1"/>
          <p:nvPr/>
        </p:nvSpPr>
        <p:spPr>
          <a:xfrm>
            <a:off x="8056236" y="3826459"/>
            <a:ext cx="347870" cy="367748"/>
          </a:xfrm>
          <a:prstGeom prst="rect">
            <a:avLst/>
          </a:prstGeom>
          <a:noFill/>
        </p:spPr>
        <p:txBody>
          <a:bodyPr wrap="square" rtlCol="0">
            <a:spAutoFit/>
          </a:bodyPr>
          <a:lstStyle/>
          <a:p>
            <a:r>
              <a:rPr lang="en-US" dirty="0"/>
              <a:t>G</a:t>
            </a:r>
          </a:p>
        </p:txBody>
      </p:sp>
      <p:sp>
        <p:nvSpPr>
          <p:cNvPr id="40" name="TextBox 39">
            <a:extLst>
              <a:ext uri="{FF2B5EF4-FFF2-40B4-BE49-F238E27FC236}">
                <a16:creationId xmlns:a16="http://schemas.microsoft.com/office/drawing/2014/main" id="{8DC8D10A-4C52-ACDA-402B-4F2C0D32ABAC}"/>
              </a:ext>
            </a:extLst>
          </p:cNvPr>
          <p:cNvSpPr txBox="1"/>
          <p:nvPr/>
        </p:nvSpPr>
        <p:spPr>
          <a:xfrm>
            <a:off x="7879980" y="5422995"/>
            <a:ext cx="347870" cy="367748"/>
          </a:xfrm>
          <a:prstGeom prst="rect">
            <a:avLst/>
          </a:prstGeom>
          <a:noFill/>
        </p:spPr>
        <p:txBody>
          <a:bodyPr wrap="square" rtlCol="0">
            <a:spAutoFit/>
          </a:bodyPr>
          <a:lstStyle/>
          <a:p>
            <a:r>
              <a:rPr lang="en-US" dirty="0"/>
              <a:t>G</a:t>
            </a:r>
          </a:p>
        </p:txBody>
      </p:sp>
      <p:sp>
        <p:nvSpPr>
          <p:cNvPr id="41" name="TextBox 40">
            <a:extLst>
              <a:ext uri="{FF2B5EF4-FFF2-40B4-BE49-F238E27FC236}">
                <a16:creationId xmlns:a16="http://schemas.microsoft.com/office/drawing/2014/main" id="{6741657F-3B98-E9F4-5394-54EF12FC8FCD}"/>
              </a:ext>
            </a:extLst>
          </p:cNvPr>
          <p:cNvSpPr txBox="1"/>
          <p:nvPr/>
        </p:nvSpPr>
        <p:spPr>
          <a:xfrm>
            <a:off x="523057" y="1304732"/>
            <a:ext cx="347870" cy="367748"/>
          </a:xfrm>
          <a:prstGeom prst="rect">
            <a:avLst/>
          </a:prstGeom>
          <a:noFill/>
        </p:spPr>
        <p:txBody>
          <a:bodyPr wrap="square" rtlCol="0">
            <a:spAutoFit/>
          </a:bodyPr>
          <a:lstStyle/>
          <a:p>
            <a:r>
              <a:rPr lang="en-US" dirty="0"/>
              <a:t>G</a:t>
            </a:r>
          </a:p>
        </p:txBody>
      </p:sp>
      <p:sp>
        <p:nvSpPr>
          <p:cNvPr id="49" name="TextBox 48">
            <a:extLst>
              <a:ext uri="{FF2B5EF4-FFF2-40B4-BE49-F238E27FC236}">
                <a16:creationId xmlns:a16="http://schemas.microsoft.com/office/drawing/2014/main" id="{17CC23E6-124C-5DFB-BFA0-53DEBBE248CD}"/>
              </a:ext>
            </a:extLst>
          </p:cNvPr>
          <p:cNvSpPr txBox="1"/>
          <p:nvPr/>
        </p:nvSpPr>
        <p:spPr>
          <a:xfrm>
            <a:off x="848537" y="5239121"/>
            <a:ext cx="347870" cy="367748"/>
          </a:xfrm>
          <a:prstGeom prst="rect">
            <a:avLst/>
          </a:prstGeom>
          <a:noFill/>
        </p:spPr>
        <p:txBody>
          <a:bodyPr wrap="square" rtlCol="0">
            <a:spAutoFit/>
          </a:bodyPr>
          <a:lstStyle/>
          <a:p>
            <a:r>
              <a:rPr lang="en-US" dirty="0"/>
              <a:t>E</a:t>
            </a:r>
          </a:p>
        </p:txBody>
      </p:sp>
      <p:sp>
        <p:nvSpPr>
          <p:cNvPr id="50" name="TextBox 49">
            <a:extLst>
              <a:ext uri="{FF2B5EF4-FFF2-40B4-BE49-F238E27FC236}">
                <a16:creationId xmlns:a16="http://schemas.microsoft.com/office/drawing/2014/main" id="{7B8B5046-9BA4-6188-3971-CA319234C65F}"/>
              </a:ext>
            </a:extLst>
          </p:cNvPr>
          <p:cNvSpPr txBox="1"/>
          <p:nvPr/>
        </p:nvSpPr>
        <p:spPr>
          <a:xfrm>
            <a:off x="1275995" y="5190108"/>
            <a:ext cx="347870" cy="367748"/>
          </a:xfrm>
          <a:prstGeom prst="rect">
            <a:avLst/>
          </a:prstGeom>
          <a:noFill/>
        </p:spPr>
        <p:txBody>
          <a:bodyPr wrap="square" rtlCol="0">
            <a:spAutoFit/>
          </a:bodyPr>
          <a:lstStyle/>
          <a:p>
            <a:r>
              <a:rPr lang="en-US" dirty="0"/>
              <a:t>E</a:t>
            </a:r>
          </a:p>
        </p:txBody>
      </p:sp>
      <p:sp>
        <p:nvSpPr>
          <p:cNvPr id="51" name="TextBox 50">
            <a:extLst>
              <a:ext uri="{FF2B5EF4-FFF2-40B4-BE49-F238E27FC236}">
                <a16:creationId xmlns:a16="http://schemas.microsoft.com/office/drawing/2014/main" id="{3E6ACEBA-C600-F5B3-BD57-3FA4D524AE68}"/>
              </a:ext>
            </a:extLst>
          </p:cNvPr>
          <p:cNvSpPr txBox="1"/>
          <p:nvPr/>
        </p:nvSpPr>
        <p:spPr>
          <a:xfrm>
            <a:off x="2926670" y="5226722"/>
            <a:ext cx="347870" cy="367748"/>
          </a:xfrm>
          <a:prstGeom prst="rect">
            <a:avLst/>
          </a:prstGeom>
          <a:noFill/>
        </p:spPr>
        <p:txBody>
          <a:bodyPr wrap="square" rtlCol="0">
            <a:spAutoFit/>
          </a:bodyPr>
          <a:lstStyle/>
          <a:p>
            <a:r>
              <a:rPr lang="en-US" dirty="0"/>
              <a:t>E</a:t>
            </a:r>
          </a:p>
        </p:txBody>
      </p:sp>
      <p:sp>
        <p:nvSpPr>
          <p:cNvPr id="52" name="TextBox 51">
            <a:extLst>
              <a:ext uri="{FF2B5EF4-FFF2-40B4-BE49-F238E27FC236}">
                <a16:creationId xmlns:a16="http://schemas.microsoft.com/office/drawing/2014/main" id="{D217EBA7-A4D7-7BBB-4CBF-EC23D78D423C}"/>
              </a:ext>
            </a:extLst>
          </p:cNvPr>
          <p:cNvSpPr txBox="1"/>
          <p:nvPr/>
        </p:nvSpPr>
        <p:spPr>
          <a:xfrm>
            <a:off x="1650452" y="5444717"/>
            <a:ext cx="347870" cy="367748"/>
          </a:xfrm>
          <a:prstGeom prst="rect">
            <a:avLst/>
          </a:prstGeom>
          <a:noFill/>
        </p:spPr>
        <p:txBody>
          <a:bodyPr wrap="square" rtlCol="0">
            <a:spAutoFit/>
          </a:bodyPr>
          <a:lstStyle/>
          <a:p>
            <a:r>
              <a:rPr lang="en-US" dirty="0"/>
              <a:t>E</a:t>
            </a:r>
          </a:p>
        </p:txBody>
      </p:sp>
      <p:sp>
        <p:nvSpPr>
          <p:cNvPr id="54" name="TextBox 53">
            <a:extLst>
              <a:ext uri="{FF2B5EF4-FFF2-40B4-BE49-F238E27FC236}">
                <a16:creationId xmlns:a16="http://schemas.microsoft.com/office/drawing/2014/main" id="{2F8A444F-D70B-44C1-73C0-38D4CEE8528C}"/>
              </a:ext>
            </a:extLst>
          </p:cNvPr>
          <p:cNvSpPr txBox="1"/>
          <p:nvPr/>
        </p:nvSpPr>
        <p:spPr>
          <a:xfrm>
            <a:off x="3308056" y="5187707"/>
            <a:ext cx="347870" cy="367748"/>
          </a:xfrm>
          <a:prstGeom prst="rect">
            <a:avLst/>
          </a:prstGeom>
          <a:noFill/>
        </p:spPr>
        <p:txBody>
          <a:bodyPr wrap="square" rtlCol="0">
            <a:spAutoFit/>
          </a:bodyPr>
          <a:lstStyle/>
          <a:p>
            <a:r>
              <a:rPr lang="en-US" dirty="0"/>
              <a:t>F</a:t>
            </a:r>
          </a:p>
        </p:txBody>
      </p:sp>
      <p:sp>
        <p:nvSpPr>
          <p:cNvPr id="56" name="TextBox 55">
            <a:extLst>
              <a:ext uri="{FF2B5EF4-FFF2-40B4-BE49-F238E27FC236}">
                <a16:creationId xmlns:a16="http://schemas.microsoft.com/office/drawing/2014/main" id="{2A446D71-0A5A-F264-6E26-AD708F3C8735}"/>
              </a:ext>
            </a:extLst>
          </p:cNvPr>
          <p:cNvSpPr txBox="1"/>
          <p:nvPr/>
        </p:nvSpPr>
        <p:spPr>
          <a:xfrm>
            <a:off x="3709713" y="5377486"/>
            <a:ext cx="347870" cy="367748"/>
          </a:xfrm>
          <a:prstGeom prst="rect">
            <a:avLst/>
          </a:prstGeom>
          <a:noFill/>
        </p:spPr>
        <p:txBody>
          <a:bodyPr wrap="square" rtlCol="0">
            <a:spAutoFit/>
          </a:bodyPr>
          <a:lstStyle/>
          <a:p>
            <a:r>
              <a:rPr lang="en-US" dirty="0"/>
              <a:t>F</a:t>
            </a:r>
          </a:p>
        </p:txBody>
      </p:sp>
      <p:sp>
        <p:nvSpPr>
          <p:cNvPr id="57" name="TextBox 56">
            <a:extLst>
              <a:ext uri="{FF2B5EF4-FFF2-40B4-BE49-F238E27FC236}">
                <a16:creationId xmlns:a16="http://schemas.microsoft.com/office/drawing/2014/main" id="{F742A402-1B3F-70B6-00E6-81170E96812C}"/>
              </a:ext>
            </a:extLst>
          </p:cNvPr>
          <p:cNvSpPr txBox="1"/>
          <p:nvPr/>
        </p:nvSpPr>
        <p:spPr>
          <a:xfrm>
            <a:off x="5025261" y="5239121"/>
            <a:ext cx="347870" cy="367748"/>
          </a:xfrm>
          <a:prstGeom prst="rect">
            <a:avLst/>
          </a:prstGeom>
          <a:noFill/>
        </p:spPr>
        <p:txBody>
          <a:bodyPr wrap="square" rtlCol="0">
            <a:spAutoFit/>
          </a:bodyPr>
          <a:lstStyle/>
          <a:p>
            <a:r>
              <a:rPr lang="en-US" dirty="0"/>
              <a:t>F</a:t>
            </a:r>
          </a:p>
        </p:txBody>
      </p:sp>
      <p:sp>
        <p:nvSpPr>
          <p:cNvPr id="58" name="TextBox 57">
            <a:extLst>
              <a:ext uri="{FF2B5EF4-FFF2-40B4-BE49-F238E27FC236}">
                <a16:creationId xmlns:a16="http://schemas.microsoft.com/office/drawing/2014/main" id="{22A39B2A-6DB7-DBD7-B3DE-A7E394CFA03A}"/>
              </a:ext>
            </a:extLst>
          </p:cNvPr>
          <p:cNvSpPr txBox="1"/>
          <p:nvPr/>
        </p:nvSpPr>
        <p:spPr>
          <a:xfrm>
            <a:off x="5439976" y="5226722"/>
            <a:ext cx="347870" cy="367748"/>
          </a:xfrm>
          <a:prstGeom prst="rect">
            <a:avLst/>
          </a:prstGeom>
          <a:noFill/>
        </p:spPr>
        <p:txBody>
          <a:bodyPr wrap="square" rtlCol="0">
            <a:spAutoFit/>
          </a:bodyPr>
          <a:lstStyle/>
          <a:p>
            <a:r>
              <a:rPr lang="en-US" dirty="0"/>
              <a:t>F</a:t>
            </a:r>
          </a:p>
        </p:txBody>
      </p:sp>
      <p:sp>
        <p:nvSpPr>
          <p:cNvPr id="59" name="TextBox 58">
            <a:extLst>
              <a:ext uri="{FF2B5EF4-FFF2-40B4-BE49-F238E27FC236}">
                <a16:creationId xmlns:a16="http://schemas.microsoft.com/office/drawing/2014/main" id="{7A07BC87-57BF-C72A-A13C-3156A349A569}"/>
              </a:ext>
            </a:extLst>
          </p:cNvPr>
          <p:cNvSpPr txBox="1"/>
          <p:nvPr/>
        </p:nvSpPr>
        <p:spPr>
          <a:xfrm>
            <a:off x="5848744" y="5393716"/>
            <a:ext cx="347870" cy="367748"/>
          </a:xfrm>
          <a:prstGeom prst="rect">
            <a:avLst/>
          </a:prstGeom>
          <a:noFill/>
        </p:spPr>
        <p:txBody>
          <a:bodyPr wrap="square" rtlCol="0">
            <a:spAutoFit/>
          </a:bodyPr>
          <a:lstStyle/>
          <a:p>
            <a:r>
              <a:rPr lang="en-US" dirty="0"/>
              <a:t>G</a:t>
            </a:r>
          </a:p>
        </p:txBody>
      </p:sp>
      <p:sp>
        <p:nvSpPr>
          <p:cNvPr id="2" name="TextBox 1">
            <a:extLst>
              <a:ext uri="{FF2B5EF4-FFF2-40B4-BE49-F238E27FC236}">
                <a16:creationId xmlns:a16="http://schemas.microsoft.com/office/drawing/2014/main" id="{1BF3C18E-E80D-C9F0-0460-F9A9DF2C4B27}"/>
              </a:ext>
            </a:extLst>
          </p:cNvPr>
          <p:cNvSpPr txBox="1"/>
          <p:nvPr/>
        </p:nvSpPr>
        <p:spPr>
          <a:xfrm>
            <a:off x="8536782" y="4530818"/>
            <a:ext cx="3305755" cy="2308324"/>
          </a:xfrm>
          <a:prstGeom prst="rect">
            <a:avLst/>
          </a:prstGeom>
          <a:noFill/>
        </p:spPr>
        <p:txBody>
          <a:bodyPr wrap="square" rtlCol="0">
            <a:spAutoFit/>
          </a:bodyPr>
          <a:lstStyle/>
          <a:p>
            <a:pPr algn="ctr"/>
            <a:r>
              <a:rPr lang="en-US" dirty="0">
                <a:highlight>
                  <a:srgbClr val="00FFFF"/>
                </a:highlight>
              </a:rPr>
              <a:t>(A + E + E + E) + (B + E + F + F) + (C + F + F + G) + (D + G + G + G) = (E + E) + (E + E) + (F + F) + (F + F) + (G + G) + </a:t>
            </a:r>
          </a:p>
          <a:p>
            <a:pPr algn="ctr"/>
            <a:r>
              <a:rPr lang="en-US" dirty="0">
                <a:highlight>
                  <a:srgbClr val="00FFFF"/>
                </a:highlight>
              </a:rPr>
              <a:t>(G + G) + (A + B) + (C + D) </a:t>
            </a:r>
          </a:p>
          <a:p>
            <a:pPr algn="ctr"/>
            <a:r>
              <a:rPr lang="en-US" dirty="0">
                <a:highlight>
                  <a:srgbClr val="00FFFF"/>
                </a:highlight>
              </a:rPr>
              <a:t>4 + 4 + 4 + 4 =</a:t>
            </a:r>
          </a:p>
          <a:p>
            <a:pPr algn="ctr"/>
            <a:r>
              <a:rPr lang="en-US" dirty="0">
                <a:highlight>
                  <a:srgbClr val="00FFFF"/>
                </a:highlight>
              </a:rPr>
              <a:t>2 + 2 + 2 + 2 + 4 + 2 + 2 + 2</a:t>
            </a:r>
          </a:p>
          <a:p>
            <a:pPr algn="ctr"/>
            <a:r>
              <a:rPr lang="en-US" dirty="0">
                <a:highlight>
                  <a:srgbClr val="00FFFF"/>
                </a:highlight>
              </a:rPr>
              <a:t>4x4 = 8x2  </a:t>
            </a:r>
          </a:p>
        </p:txBody>
      </p:sp>
      <p:sp>
        <p:nvSpPr>
          <p:cNvPr id="3" name="TextBox 2">
            <a:extLst>
              <a:ext uri="{FF2B5EF4-FFF2-40B4-BE49-F238E27FC236}">
                <a16:creationId xmlns:a16="http://schemas.microsoft.com/office/drawing/2014/main" id="{0D248057-AB73-DF37-9AF8-0608E8408BFD}"/>
              </a:ext>
            </a:extLst>
          </p:cNvPr>
          <p:cNvSpPr txBox="1"/>
          <p:nvPr/>
        </p:nvSpPr>
        <p:spPr>
          <a:xfrm>
            <a:off x="686383" y="167161"/>
            <a:ext cx="7901609" cy="369332"/>
          </a:xfrm>
          <a:prstGeom prst="rect">
            <a:avLst/>
          </a:prstGeom>
          <a:noFill/>
        </p:spPr>
        <p:txBody>
          <a:bodyPr wrap="square" rtlCol="0">
            <a:spAutoFit/>
          </a:bodyPr>
          <a:lstStyle/>
          <a:p>
            <a:pPr algn="ctr"/>
            <a:r>
              <a:rPr lang="en-US" b="1" dirty="0">
                <a:solidFill>
                  <a:srgbClr val="FF0000"/>
                </a:solidFill>
              </a:rPr>
              <a:t>GOING BEYOND COUNTING. PLEASE DON’T LEAVE!</a:t>
            </a:r>
          </a:p>
        </p:txBody>
      </p:sp>
      <p:pic>
        <p:nvPicPr>
          <p:cNvPr id="6" name="Picture 5" descr="A picture containing text, underpants&#10;&#10;Description automatically generated">
            <a:extLst>
              <a:ext uri="{FF2B5EF4-FFF2-40B4-BE49-F238E27FC236}">
                <a16:creationId xmlns:a16="http://schemas.microsoft.com/office/drawing/2014/main" id="{3E15A9C9-6C6A-017E-0B39-3C669BD1FDD9}"/>
              </a:ext>
            </a:extLst>
          </p:cNvPr>
          <p:cNvPicPr>
            <a:picLocks noChangeAspect="1"/>
          </p:cNvPicPr>
          <p:nvPr/>
        </p:nvPicPr>
        <p:blipFill>
          <a:blip r:embed="rId5"/>
          <a:stretch>
            <a:fillRect/>
          </a:stretch>
        </p:blipFill>
        <p:spPr>
          <a:xfrm>
            <a:off x="9576529" y="60830"/>
            <a:ext cx="1664122" cy="1636841"/>
          </a:xfrm>
          <a:prstGeom prst="rect">
            <a:avLst/>
          </a:prstGeom>
        </p:spPr>
      </p:pic>
      <p:sp>
        <p:nvSpPr>
          <p:cNvPr id="34" name="Right Arrow 33">
            <a:extLst>
              <a:ext uri="{FF2B5EF4-FFF2-40B4-BE49-F238E27FC236}">
                <a16:creationId xmlns:a16="http://schemas.microsoft.com/office/drawing/2014/main" id="{8FF43F20-2510-C382-AEA6-0C3371A5AB6E}"/>
              </a:ext>
            </a:extLst>
          </p:cNvPr>
          <p:cNvSpPr/>
          <p:nvPr/>
        </p:nvSpPr>
        <p:spPr>
          <a:xfrm>
            <a:off x="848537" y="3410764"/>
            <a:ext cx="5486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8D2FDA62-8426-324B-0A1C-C6EB90ACCF6B}"/>
              </a:ext>
            </a:extLst>
          </p:cNvPr>
          <p:cNvSpPr/>
          <p:nvPr/>
        </p:nvSpPr>
        <p:spPr>
          <a:xfrm flipV="1">
            <a:off x="9027889" y="4047815"/>
            <a:ext cx="548640" cy="24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69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5C6F7F3-D117-3B51-E2B2-FAEB180F26A5}"/>
              </a:ext>
            </a:extLst>
          </p:cNvPr>
          <p:cNvSpPr txBox="1"/>
          <p:nvPr/>
        </p:nvSpPr>
        <p:spPr>
          <a:xfrm>
            <a:off x="8917612" y="3429000"/>
            <a:ext cx="2520779" cy="646331"/>
          </a:xfrm>
          <a:prstGeom prst="rect">
            <a:avLst/>
          </a:prstGeom>
          <a:noFill/>
        </p:spPr>
        <p:txBody>
          <a:bodyPr wrap="square" rtlCol="0">
            <a:spAutoFit/>
          </a:bodyPr>
          <a:lstStyle/>
          <a:p>
            <a:r>
              <a:rPr lang="en-US" dirty="0">
                <a:highlight>
                  <a:srgbClr val="FFFF00"/>
                </a:highlight>
              </a:rPr>
              <a:t>1/2 + 1/5 + 1/70 = 5/7</a:t>
            </a:r>
          </a:p>
          <a:p>
            <a:r>
              <a:rPr lang="en-US" dirty="0">
                <a:highlight>
                  <a:srgbClr val="FFFF00"/>
                </a:highlight>
              </a:rPr>
              <a:t>Egyptian fraction</a:t>
            </a:r>
          </a:p>
        </p:txBody>
      </p:sp>
      <p:sp>
        <p:nvSpPr>
          <p:cNvPr id="3" name="TextBox 2">
            <a:extLst>
              <a:ext uri="{FF2B5EF4-FFF2-40B4-BE49-F238E27FC236}">
                <a16:creationId xmlns:a16="http://schemas.microsoft.com/office/drawing/2014/main" id="{0D248057-AB73-DF37-9AF8-0608E8408BFD}"/>
              </a:ext>
            </a:extLst>
          </p:cNvPr>
          <p:cNvSpPr txBox="1"/>
          <p:nvPr/>
        </p:nvSpPr>
        <p:spPr>
          <a:xfrm>
            <a:off x="686383" y="167161"/>
            <a:ext cx="7901609" cy="369332"/>
          </a:xfrm>
          <a:prstGeom prst="rect">
            <a:avLst/>
          </a:prstGeom>
          <a:noFill/>
        </p:spPr>
        <p:txBody>
          <a:bodyPr wrap="square" rtlCol="0">
            <a:spAutoFit/>
          </a:bodyPr>
          <a:lstStyle/>
          <a:p>
            <a:pPr algn="ctr"/>
            <a:r>
              <a:rPr lang="en-US" b="1" dirty="0">
                <a:solidFill>
                  <a:srgbClr val="FF0000"/>
                </a:solidFill>
              </a:rPr>
              <a:t>GOING BEYOND COUNTING. PLEASE DON’T LEAVE!</a:t>
            </a:r>
          </a:p>
        </p:txBody>
      </p:sp>
      <p:pic>
        <p:nvPicPr>
          <p:cNvPr id="10" name="Picture 9" descr="A picture containing clock, echinoderm, dome&#10;&#10;Description automatically generated">
            <a:extLst>
              <a:ext uri="{FF2B5EF4-FFF2-40B4-BE49-F238E27FC236}">
                <a16:creationId xmlns:a16="http://schemas.microsoft.com/office/drawing/2014/main" id="{E0094125-6E73-77B4-C654-24FD537C123A}"/>
              </a:ext>
            </a:extLst>
          </p:cNvPr>
          <p:cNvPicPr>
            <a:picLocks noChangeAspect="1"/>
          </p:cNvPicPr>
          <p:nvPr/>
        </p:nvPicPr>
        <p:blipFill>
          <a:blip r:embed="rId2"/>
          <a:stretch>
            <a:fillRect/>
          </a:stretch>
        </p:blipFill>
        <p:spPr>
          <a:xfrm>
            <a:off x="447261" y="828816"/>
            <a:ext cx="7991061" cy="1675658"/>
          </a:xfrm>
          <a:prstGeom prst="rect">
            <a:avLst/>
          </a:prstGeom>
        </p:spPr>
      </p:pic>
      <p:pic>
        <p:nvPicPr>
          <p:cNvPr id="42" name="Picture 41">
            <a:extLst>
              <a:ext uri="{FF2B5EF4-FFF2-40B4-BE49-F238E27FC236}">
                <a16:creationId xmlns:a16="http://schemas.microsoft.com/office/drawing/2014/main" id="{AD9AEF94-8385-A147-46AF-F959D9F6CC53}"/>
              </a:ext>
            </a:extLst>
          </p:cNvPr>
          <p:cNvPicPr>
            <a:picLocks noChangeAspect="1"/>
          </p:cNvPicPr>
          <p:nvPr/>
        </p:nvPicPr>
        <p:blipFill>
          <a:blip r:embed="rId3"/>
          <a:stretch>
            <a:fillRect/>
          </a:stretch>
        </p:blipFill>
        <p:spPr>
          <a:xfrm>
            <a:off x="447261" y="2727198"/>
            <a:ext cx="3391938" cy="616716"/>
          </a:xfrm>
          <a:prstGeom prst="rect">
            <a:avLst/>
          </a:prstGeom>
        </p:spPr>
      </p:pic>
      <p:pic>
        <p:nvPicPr>
          <p:cNvPr id="44" name="Picture 43" descr="Table&#10;&#10;Description automatically generated">
            <a:extLst>
              <a:ext uri="{FF2B5EF4-FFF2-40B4-BE49-F238E27FC236}">
                <a16:creationId xmlns:a16="http://schemas.microsoft.com/office/drawing/2014/main" id="{9CF72B42-97B7-C66F-EDF0-B80B6D6F6F9F}"/>
              </a:ext>
            </a:extLst>
          </p:cNvPr>
          <p:cNvPicPr>
            <a:picLocks noChangeAspect="1"/>
          </p:cNvPicPr>
          <p:nvPr/>
        </p:nvPicPr>
        <p:blipFill>
          <a:blip r:embed="rId4"/>
          <a:stretch>
            <a:fillRect/>
          </a:stretch>
        </p:blipFill>
        <p:spPr>
          <a:xfrm>
            <a:off x="146304" y="3566639"/>
            <a:ext cx="5118100" cy="3124200"/>
          </a:xfrm>
          <a:prstGeom prst="rect">
            <a:avLst/>
          </a:prstGeom>
        </p:spPr>
      </p:pic>
      <p:pic>
        <p:nvPicPr>
          <p:cNvPr id="45" name="Content Placeholder 4" descr="A person wearing glasses&#10;&#10;Description automatically generated with medium confidence">
            <a:extLst>
              <a:ext uri="{FF2B5EF4-FFF2-40B4-BE49-F238E27FC236}">
                <a16:creationId xmlns:a16="http://schemas.microsoft.com/office/drawing/2014/main" id="{0B1065BE-7067-3611-76A0-3B0B6E4501DE}"/>
              </a:ext>
            </a:extLst>
          </p:cNvPr>
          <p:cNvPicPr>
            <a:picLocks noGrp="1" noChangeAspect="1"/>
          </p:cNvPicPr>
          <p:nvPr>
            <p:ph idx="1"/>
          </p:nvPr>
        </p:nvPicPr>
        <p:blipFill>
          <a:blip r:embed="rId5"/>
          <a:stretch>
            <a:fillRect/>
          </a:stretch>
        </p:blipFill>
        <p:spPr>
          <a:xfrm>
            <a:off x="9966442" y="36065"/>
            <a:ext cx="1778297" cy="2350081"/>
          </a:xfrm>
        </p:spPr>
      </p:pic>
      <p:sp>
        <p:nvSpPr>
          <p:cNvPr id="46" name="TextBox 45">
            <a:extLst>
              <a:ext uri="{FF2B5EF4-FFF2-40B4-BE49-F238E27FC236}">
                <a16:creationId xmlns:a16="http://schemas.microsoft.com/office/drawing/2014/main" id="{BDC401F3-348F-FF6D-14A7-F37739BEDF0F}"/>
              </a:ext>
            </a:extLst>
          </p:cNvPr>
          <p:cNvSpPr txBox="1"/>
          <p:nvPr/>
        </p:nvSpPr>
        <p:spPr>
          <a:xfrm>
            <a:off x="9867051" y="2386146"/>
            <a:ext cx="2108269" cy="369332"/>
          </a:xfrm>
          <a:prstGeom prst="rect">
            <a:avLst/>
          </a:prstGeom>
          <a:noFill/>
        </p:spPr>
        <p:txBody>
          <a:bodyPr wrap="none" rtlCol="0">
            <a:spAutoFit/>
          </a:bodyPr>
          <a:lstStyle/>
          <a:p>
            <a:pPr algn="ctr"/>
            <a:r>
              <a:rPr lang="en-US" dirty="0"/>
              <a:t>Stephen Wolfram</a:t>
            </a:r>
          </a:p>
        </p:txBody>
      </p:sp>
      <p:sp>
        <p:nvSpPr>
          <p:cNvPr id="47" name="TextBox 46">
            <a:extLst>
              <a:ext uri="{FF2B5EF4-FFF2-40B4-BE49-F238E27FC236}">
                <a16:creationId xmlns:a16="http://schemas.microsoft.com/office/drawing/2014/main" id="{12143B72-741C-0E54-0E3A-C895692B64C2}"/>
              </a:ext>
            </a:extLst>
          </p:cNvPr>
          <p:cNvSpPr txBox="1"/>
          <p:nvPr/>
        </p:nvSpPr>
        <p:spPr>
          <a:xfrm>
            <a:off x="5844209" y="2850890"/>
            <a:ext cx="2594113" cy="369332"/>
          </a:xfrm>
          <a:prstGeom prst="rect">
            <a:avLst/>
          </a:prstGeom>
          <a:noFill/>
        </p:spPr>
        <p:txBody>
          <a:bodyPr wrap="square" rtlCol="0">
            <a:spAutoFit/>
          </a:bodyPr>
          <a:lstStyle/>
          <a:p>
            <a:r>
              <a:rPr lang="en-US" dirty="0"/>
              <a:t>35 vs 21 vs 15</a:t>
            </a:r>
          </a:p>
        </p:txBody>
      </p:sp>
      <p:pic>
        <p:nvPicPr>
          <p:cNvPr id="4" name="Picture 3" descr="Table, calendar&#10;&#10;Description automatically generated">
            <a:extLst>
              <a:ext uri="{FF2B5EF4-FFF2-40B4-BE49-F238E27FC236}">
                <a16:creationId xmlns:a16="http://schemas.microsoft.com/office/drawing/2014/main" id="{42B7857C-EE0E-FA05-8A19-9E227918BC23}"/>
              </a:ext>
            </a:extLst>
          </p:cNvPr>
          <p:cNvPicPr>
            <a:picLocks noChangeAspect="1"/>
          </p:cNvPicPr>
          <p:nvPr/>
        </p:nvPicPr>
        <p:blipFill>
          <a:blip r:embed="rId6"/>
          <a:stretch>
            <a:fillRect/>
          </a:stretch>
        </p:blipFill>
        <p:spPr>
          <a:xfrm>
            <a:off x="6779491" y="4353527"/>
            <a:ext cx="2251425" cy="2109603"/>
          </a:xfrm>
          <a:prstGeom prst="rect">
            <a:avLst/>
          </a:prstGeom>
        </p:spPr>
      </p:pic>
    </p:spTree>
    <p:extLst>
      <p:ext uri="{BB962C8B-B14F-4D97-AF65-F5344CB8AC3E}">
        <p14:creationId xmlns:p14="http://schemas.microsoft.com/office/powerpoint/2010/main" val="288235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248057-AB73-DF37-9AF8-0608E8408BFD}"/>
              </a:ext>
            </a:extLst>
          </p:cNvPr>
          <p:cNvSpPr txBox="1"/>
          <p:nvPr/>
        </p:nvSpPr>
        <p:spPr>
          <a:xfrm>
            <a:off x="686383" y="167161"/>
            <a:ext cx="7901609" cy="369332"/>
          </a:xfrm>
          <a:prstGeom prst="rect">
            <a:avLst/>
          </a:prstGeom>
          <a:noFill/>
        </p:spPr>
        <p:txBody>
          <a:bodyPr wrap="square" rtlCol="0">
            <a:spAutoFit/>
          </a:bodyPr>
          <a:lstStyle/>
          <a:p>
            <a:pPr algn="ctr"/>
            <a:r>
              <a:rPr lang="en-US" b="1" dirty="0">
                <a:solidFill>
                  <a:srgbClr val="FF0000"/>
                </a:solidFill>
              </a:rPr>
              <a:t>GOING BEYOND COUNTING. PLEASE DON’T LEAVE!</a:t>
            </a:r>
          </a:p>
        </p:txBody>
      </p:sp>
      <p:pic>
        <p:nvPicPr>
          <p:cNvPr id="45" name="Content Placeholder 4" descr="A person wearing glasses&#10;&#10;Description automatically generated with medium confidence">
            <a:extLst>
              <a:ext uri="{FF2B5EF4-FFF2-40B4-BE49-F238E27FC236}">
                <a16:creationId xmlns:a16="http://schemas.microsoft.com/office/drawing/2014/main" id="{0B1065BE-7067-3611-76A0-3B0B6E4501DE}"/>
              </a:ext>
            </a:extLst>
          </p:cNvPr>
          <p:cNvPicPr>
            <a:picLocks noGrp="1" noChangeAspect="1"/>
          </p:cNvPicPr>
          <p:nvPr>
            <p:ph idx="1"/>
          </p:nvPr>
        </p:nvPicPr>
        <p:blipFill>
          <a:blip r:embed="rId2"/>
          <a:stretch>
            <a:fillRect/>
          </a:stretch>
        </p:blipFill>
        <p:spPr>
          <a:xfrm>
            <a:off x="9966442" y="36065"/>
            <a:ext cx="1778297" cy="2350081"/>
          </a:xfrm>
        </p:spPr>
      </p:pic>
      <p:sp>
        <p:nvSpPr>
          <p:cNvPr id="46" name="TextBox 45">
            <a:extLst>
              <a:ext uri="{FF2B5EF4-FFF2-40B4-BE49-F238E27FC236}">
                <a16:creationId xmlns:a16="http://schemas.microsoft.com/office/drawing/2014/main" id="{BDC401F3-348F-FF6D-14A7-F37739BEDF0F}"/>
              </a:ext>
            </a:extLst>
          </p:cNvPr>
          <p:cNvSpPr txBox="1"/>
          <p:nvPr/>
        </p:nvSpPr>
        <p:spPr>
          <a:xfrm>
            <a:off x="9867051" y="2386146"/>
            <a:ext cx="2108269" cy="369332"/>
          </a:xfrm>
          <a:prstGeom prst="rect">
            <a:avLst/>
          </a:prstGeom>
          <a:noFill/>
        </p:spPr>
        <p:txBody>
          <a:bodyPr wrap="none" rtlCol="0">
            <a:spAutoFit/>
          </a:bodyPr>
          <a:lstStyle/>
          <a:p>
            <a:pPr algn="ctr"/>
            <a:r>
              <a:rPr lang="en-US" dirty="0"/>
              <a:t>Stephen Wolfram</a:t>
            </a:r>
          </a:p>
        </p:txBody>
      </p:sp>
      <p:pic>
        <p:nvPicPr>
          <p:cNvPr id="4" name="Picture 3" descr="Graphical user interface, application&#10;&#10;Description automatically generated">
            <a:extLst>
              <a:ext uri="{FF2B5EF4-FFF2-40B4-BE49-F238E27FC236}">
                <a16:creationId xmlns:a16="http://schemas.microsoft.com/office/drawing/2014/main" id="{0C5F7ECD-CD57-933B-1972-5ED0FD18CF04}"/>
              </a:ext>
            </a:extLst>
          </p:cNvPr>
          <p:cNvPicPr>
            <a:picLocks noChangeAspect="1"/>
          </p:cNvPicPr>
          <p:nvPr/>
        </p:nvPicPr>
        <p:blipFill>
          <a:blip r:embed="rId3"/>
          <a:stretch>
            <a:fillRect/>
          </a:stretch>
        </p:blipFill>
        <p:spPr>
          <a:xfrm>
            <a:off x="300335" y="3429000"/>
            <a:ext cx="5544481" cy="3117174"/>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E6B3075E-1839-AA1B-535B-4B41157F8C77}"/>
              </a:ext>
            </a:extLst>
          </p:cNvPr>
          <p:cNvPicPr>
            <a:picLocks noChangeAspect="1"/>
          </p:cNvPicPr>
          <p:nvPr/>
        </p:nvPicPr>
        <p:blipFill>
          <a:blip r:embed="rId4"/>
          <a:stretch>
            <a:fillRect/>
          </a:stretch>
        </p:blipFill>
        <p:spPr>
          <a:xfrm>
            <a:off x="115861" y="651644"/>
            <a:ext cx="5481617" cy="2227480"/>
          </a:xfrm>
          <a:prstGeom prst="rect">
            <a:avLst/>
          </a:prstGeom>
        </p:spPr>
      </p:pic>
      <p:sp>
        <p:nvSpPr>
          <p:cNvPr id="7" name="TextBox 6">
            <a:extLst>
              <a:ext uri="{FF2B5EF4-FFF2-40B4-BE49-F238E27FC236}">
                <a16:creationId xmlns:a16="http://schemas.microsoft.com/office/drawing/2014/main" id="{5F5D8B77-AFD5-93E9-1662-0D40F0884611}"/>
              </a:ext>
            </a:extLst>
          </p:cNvPr>
          <p:cNvSpPr txBox="1"/>
          <p:nvPr/>
        </p:nvSpPr>
        <p:spPr>
          <a:xfrm>
            <a:off x="5717019" y="1426731"/>
            <a:ext cx="4129882" cy="369332"/>
          </a:xfrm>
          <a:prstGeom prst="rect">
            <a:avLst/>
          </a:prstGeom>
          <a:noFill/>
        </p:spPr>
        <p:txBody>
          <a:bodyPr wrap="square" rtlCol="0">
            <a:spAutoFit/>
          </a:bodyPr>
          <a:lstStyle/>
          <a:p>
            <a:r>
              <a:rPr lang="en-US" dirty="0"/>
              <a:t>7x43 = 301 vs 5x43 = 215 vs  259</a:t>
            </a:r>
          </a:p>
        </p:txBody>
      </p:sp>
      <p:sp>
        <p:nvSpPr>
          <p:cNvPr id="9" name="TextBox 8">
            <a:extLst>
              <a:ext uri="{FF2B5EF4-FFF2-40B4-BE49-F238E27FC236}">
                <a16:creationId xmlns:a16="http://schemas.microsoft.com/office/drawing/2014/main" id="{23DCFA7A-4032-5E4F-3E13-F1760D775036}"/>
              </a:ext>
            </a:extLst>
          </p:cNvPr>
          <p:cNvSpPr txBox="1"/>
          <p:nvPr/>
        </p:nvSpPr>
        <p:spPr>
          <a:xfrm>
            <a:off x="6347186" y="4197850"/>
            <a:ext cx="4023910" cy="369332"/>
          </a:xfrm>
          <a:prstGeom prst="rect">
            <a:avLst/>
          </a:prstGeom>
          <a:noFill/>
        </p:spPr>
        <p:txBody>
          <a:bodyPr wrap="square" rtlCol="0">
            <a:spAutoFit/>
          </a:bodyPr>
          <a:lstStyle/>
          <a:p>
            <a:r>
              <a:rPr lang="en-US" dirty="0"/>
              <a:t>7x41 = 287 vs 2x41 = 82 vs 245 </a:t>
            </a:r>
          </a:p>
        </p:txBody>
      </p:sp>
      <p:sp>
        <p:nvSpPr>
          <p:cNvPr id="12" name="TextBox 11">
            <a:extLst>
              <a:ext uri="{FF2B5EF4-FFF2-40B4-BE49-F238E27FC236}">
                <a16:creationId xmlns:a16="http://schemas.microsoft.com/office/drawing/2014/main" id="{BA6C691C-C3FB-D57B-1AD1-FDD8DCCC21E5}"/>
              </a:ext>
            </a:extLst>
          </p:cNvPr>
          <p:cNvSpPr txBox="1"/>
          <p:nvPr/>
        </p:nvSpPr>
        <p:spPr>
          <a:xfrm>
            <a:off x="4637187" y="2532863"/>
            <a:ext cx="6753593" cy="1569660"/>
          </a:xfrm>
          <a:prstGeom prst="rect">
            <a:avLst/>
          </a:prstGeom>
          <a:noFill/>
        </p:spPr>
        <p:txBody>
          <a:bodyPr wrap="square" rtlCol="0">
            <a:spAutoFit/>
          </a:bodyPr>
          <a:lstStyle/>
          <a:p>
            <a:pPr algn="ctr"/>
            <a:r>
              <a:rPr lang="en-US" sz="4800" b="1" dirty="0">
                <a:solidFill>
                  <a:srgbClr val="FF0000"/>
                </a:solidFill>
              </a:rPr>
              <a:t>COMPARE AND CONTRAST </a:t>
            </a:r>
          </a:p>
        </p:txBody>
      </p:sp>
      <p:pic>
        <p:nvPicPr>
          <p:cNvPr id="5" name="Picture 4" descr="Graphical user interface, application, table, Excel&#10;&#10;Description automatically generated">
            <a:extLst>
              <a:ext uri="{FF2B5EF4-FFF2-40B4-BE49-F238E27FC236}">
                <a16:creationId xmlns:a16="http://schemas.microsoft.com/office/drawing/2014/main" id="{0B68363D-9413-3B4F-1C41-1A8F646AC854}"/>
              </a:ext>
            </a:extLst>
          </p:cNvPr>
          <p:cNvPicPr>
            <a:picLocks noChangeAspect="1"/>
          </p:cNvPicPr>
          <p:nvPr/>
        </p:nvPicPr>
        <p:blipFill>
          <a:blip r:embed="rId5"/>
          <a:stretch>
            <a:fillRect/>
          </a:stretch>
        </p:blipFill>
        <p:spPr>
          <a:xfrm>
            <a:off x="7276228" y="4662509"/>
            <a:ext cx="2914650" cy="1955800"/>
          </a:xfrm>
          <a:prstGeom prst="rect">
            <a:avLst/>
          </a:prstGeom>
        </p:spPr>
      </p:pic>
    </p:spTree>
    <p:extLst>
      <p:ext uri="{BB962C8B-B14F-4D97-AF65-F5344CB8AC3E}">
        <p14:creationId xmlns:p14="http://schemas.microsoft.com/office/powerpoint/2010/main" val="91822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74" name="Rectangle 6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34EAC-104C-C954-24F2-A004893F0904}"/>
              </a:ext>
            </a:extLst>
          </p:cNvPr>
          <p:cNvSpPr>
            <a:spLocks noGrp="1"/>
          </p:cNvSpPr>
          <p:nvPr>
            <p:ph type="ctrTitle"/>
          </p:nvPr>
        </p:nvSpPr>
        <p:spPr>
          <a:xfrm>
            <a:off x="4681330" y="417446"/>
            <a:ext cx="6992269" cy="3806684"/>
          </a:xfrm>
        </p:spPr>
        <p:txBody>
          <a:bodyPr anchor="ctr">
            <a:noAutofit/>
          </a:bodyPr>
          <a:lstStyle/>
          <a:p>
            <a:pPr algn="ctr"/>
            <a:r>
              <a:rPr lang="en-US" sz="2800" dirty="0">
                <a:solidFill>
                  <a:schemeClr val="tx1"/>
                </a:solidFill>
              </a:rPr>
              <a:t>Abstract. The presenter intends answering this question in affirmative by reflecting on his participation in two meetings with high school seniors organized by the Admissions Department of SUNY Potsdam this past spring under the umbrella "Accepted Student Days." The goal of the meetings (as well as of this presentation) was (is) to show a friendly face of mathematics using counting, </a:t>
            </a:r>
            <a:r>
              <a:rPr lang="en-US" sz="2800" dirty="0">
                <a:solidFill>
                  <a:srgbClr val="FF0000"/>
                </a:solidFill>
              </a:rPr>
              <a:t>action learning</a:t>
            </a:r>
            <a:r>
              <a:rPr lang="en-US" sz="2800" dirty="0">
                <a:solidFill>
                  <a:schemeClr val="tx1"/>
                </a:solidFill>
              </a:rPr>
              <a:t>, and common sense.</a:t>
            </a:r>
          </a:p>
        </p:txBody>
      </p:sp>
      <p:sp>
        <p:nvSpPr>
          <p:cNvPr id="75" name="Freeform: Shape 62">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58A32AF-88A7-F686-5078-5C07BDC7549E}"/>
              </a:ext>
            </a:extLst>
          </p:cNvPr>
          <p:cNvPicPr>
            <a:picLocks noChangeAspect="1"/>
          </p:cNvPicPr>
          <p:nvPr/>
        </p:nvPicPr>
        <p:blipFill rotWithShape="1">
          <a:blip r:embed="rId2"/>
          <a:srcRect l="6607" r="25574" b="-1"/>
          <a:stretch/>
        </p:blipFill>
        <p:spPr>
          <a:xfrm>
            <a:off x="518401" y="2320788"/>
            <a:ext cx="3491811" cy="3436804"/>
          </a:xfrm>
          <a:prstGeom prst="rect">
            <a:avLst/>
          </a:prstGeom>
        </p:spPr>
      </p:pic>
      <p:cxnSp>
        <p:nvCxnSpPr>
          <p:cNvPr id="76" name="Straight Connector 64">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13090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6B87DD-153A-0770-838E-CD011CCC1220}"/>
              </a:ext>
            </a:extLst>
          </p:cNvPr>
          <p:cNvPicPr>
            <a:picLocks noChangeAspect="1"/>
          </p:cNvPicPr>
          <p:nvPr/>
        </p:nvPicPr>
        <p:blipFill>
          <a:blip r:embed="rId2"/>
          <a:stretch>
            <a:fillRect/>
          </a:stretch>
        </p:blipFill>
        <p:spPr>
          <a:xfrm>
            <a:off x="697831" y="1178359"/>
            <a:ext cx="2413000" cy="3365500"/>
          </a:xfrm>
          <a:prstGeom prst="rect">
            <a:avLst/>
          </a:prstGeom>
        </p:spPr>
      </p:pic>
      <p:pic>
        <p:nvPicPr>
          <p:cNvPr id="7" name="Picture 6" descr="Diagram&#10;&#10;Description automatically generated">
            <a:extLst>
              <a:ext uri="{FF2B5EF4-FFF2-40B4-BE49-F238E27FC236}">
                <a16:creationId xmlns:a16="http://schemas.microsoft.com/office/drawing/2014/main" id="{770114FB-0DAE-1B62-2EF9-A8FEFAAE9CDC}"/>
              </a:ext>
            </a:extLst>
          </p:cNvPr>
          <p:cNvPicPr>
            <a:picLocks noChangeAspect="1"/>
          </p:cNvPicPr>
          <p:nvPr/>
        </p:nvPicPr>
        <p:blipFill>
          <a:blip r:embed="rId3"/>
          <a:stretch>
            <a:fillRect/>
          </a:stretch>
        </p:blipFill>
        <p:spPr>
          <a:xfrm>
            <a:off x="5702969" y="1431291"/>
            <a:ext cx="5791200" cy="3263900"/>
          </a:xfrm>
          <a:prstGeom prst="rect">
            <a:avLst/>
          </a:prstGeom>
        </p:spPr>
      </p:pic>
      <p:sp>
        <p:nvSpPr>
          <p:cNvPr id="2" name="TextBox 1">
            <a:extLst>
              <a:ext uri="{FF2B5EF4-FFF2-40B4-BE49-F238E27FC236}">
                <a16:creationId xmlns:a16="http://schemas.microsoft.com/office/drawing/2014/main" id="{6B0996DC-9251-6619-2473-3726479EB52A}"/>
              </a:ext>
            </a:extLst>
          </p:cNvPr>
          <p:cNvSpPr txBox="1"/>
          <p:nvPr/>
        </p:nvSpPr>
        <p:spPr>
          <a:xfrm>
            <a:off x="1146223" y="4695191"/>
            <a:ext cx="1487074" cy="369332"/>
          </a:xfrm>
          <a:prstGeom prst="rect">
            <a:avLst/>
          </a:prstGeom>
          <a:noFill/>
        </p:spPr>
        <p:txBody>
          <a:bodyPr wrap="none" rtlCol="0">
            <a:spAutoFit/>
          </a:bodyPr>
          <a:lstStyle/>
          <a:p>
            <a:r>
              <a:rPr lang="en-US" dirty="0"/>
              <a:t>Deb Conrad</a:t>
            </a:r>
          </a:p>
        </p:txBody>
      </p:sp>
      <p:sp>
        <p:nvSpPr>
          <p:cNvPr id="6" name="TextBox 5">
            <a:extLst>
              <a:ext uri="{FF2B5EF4-FFF2-40B4-BE49-F238E27FC236}">
                <a16:creationId xmlns:a16="http://schemas.microsoft.com/office/drawing/2014/main" id="{EAA4F854-AE52-63A3-78AF-D0926CB8708E}"/>
              </a:ext>
            </a:extLst>
          </p:cNvPr>
          <p:cNvSpPr txBox="1"/>
          <p:nvPr/>
        </p:nvSpPr>
        <p:spPr>
          <a:xfrm>
            <a:off x="2500965" y="272533"/>
            <a:ext cx="6097604" cy="369332"/>
          </a:xfrm>
          <a:prstGeom prst="rect">
            <a:avLst/>
          </a:prstGeom>
          <a:noFill/>
        </p:spPr>
        <p:txBody>
          <a:bodyPr wrap="square">
            <a:spAutoFit/>
          </a:bodyPr>
          <a:lstStyle/>
          <a:p>
            <a:pPr algn="ctr"/>
            <a:r>
              <a:rPr lang="en-US" b="1" dirty="0">
                <a:solidFill>
                  <a:srgbClr val="FF0000"/>
                </a:solidFill>
              </a:rPr>
              <a:t>ALMOST DONE. PLEASE DON’T LEAVE!</a:t>
            </a:r>
          </a:p>
        </p:txBody>
      </p:sp>
    </p:spTree>
    <p:extLst>
      <p:ext uri="{BB962C8B-B14F-4D97-AF65-F5344CB8AC3E}">
        <p14:creationId xmlns:p14="http://schemas.microsoft.com/office/powerpoint/2010/main" val="145154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70" name="Straight Connector 6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71" name="Rectangle 6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248057-AB73-DF37-9AF8-0608E8408BFD}"/>
              </a:ext>
            </a:extLst>
          </p:cNvPr>
          <p:cNvSpPr txBox="1"/>
          <p:nvPr/>
        </p:nvSpPr>
        <p:spPr>
          <a:xfrm>
            <a:off x="5978914" y="893935"/>
            <a:ext cx="5364937" cy="333939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i="1" kern="1200" spc="100" baseline="0">
                <a:latin typeface="+mj-lt"/>
                <a:ea typeface="+mj-ea"/>
                <a:cs typeface="+mj-cs"/>
              </a:rPr>
              <a:t>THANK YOU!</a:t>
            </a:r>
          </a:p>
        </p:txBody>
      </p:sp>
      <p:sp>
        <p:nvSpPr>
          <p:cNvPr id="72" name="Freeform: Shape 64">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descr="A group of people sitting in a classroom&#10;&#10;Description automatically generated with medium confidence">
            <a:extLst>
              <a:ext uri="{FF2B5EF4-FFF2-40B4-BE49-F238E27FC236}">
                <a16:creationId xmlns:a16="http://schemas.microsoft.com/office/drawing/2014/main" id="{6FEF0B48-DD96-45CE-A827-1DC647AF459A}"/>
              </a:ext>
            </a:extLst>
          </p:cNvPr>
          <p:cNvPicPr>
            <a:picLocks noChangeAspect="1"/>
          </p:cNvPicPr>
          <p:nvPr/>
        </p:nvPicPr>
        <p:blipFill rotWithShape="1">
          <a:blip r:embed="rId2"/>
          <a:srcRect b="15730"/>
          <a:stretch/>
        </p:blipFill>
        <p:spPr>
          <a:xfrm>
            <a:off x="518401" y="2557739"/>
            <a:ext cx="3491811" cy="1964149"/>
          </a:xfrm>
          <a:prstGeom prst="rect">
            <a:avLst/>
          </a:prstGeom>
        </p:spPr>
      </p:pic>
      <p:cxnSp>
        <p:nvCxnSpPr>
          <p:cNvPr id="67" name="Straight Connector 66">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9304712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74" name="Rectangle 6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34EAC-104C-C954-24F2-A004893F0904}"/>
              </a:ext>
            </a:extLst>
          </p:cNvPr>
          <p:cNvSpPr>
            <a:spLocks noGrp="1"/>
          </p:cNvSpPr>
          <p:nvPr>
            <p:ph type="ctrTitle"/>
          </p:nvPr>
        </p:nvSpPr>
        <p:spPr>
          <a:xfrm>
            <a:off x="4681330" y="417446"/>
            <a:ext cx="7102681" cy="3965707"/>
          </a:xfrm>
        </p:spPr>
        <p:txBody>
          <a:bodyPr anchor="ctr">
            <a:noAutofit/>
          </a:bodyPr>
          <a:lstStyle/>
          <a:p>
            <a:pPr algn="ctr"/>
            <a:r>
              <a:rPr lang="en-US" sz="3600" dirty="0">
                <a:solidFill>
                  <a:schemeClr val="tx1"/>
                </a:solidFill>
              </a:rPr>
              <a:t>Action Learning: The concept of action learning is understood as learning through students’ work on a real problem followed by true reflection on this work and seeing learning as the primary goal of the action.</a:t>
            </a:r>
          </a:p>
        </p:txBody>
      </p:sp>
      <p:sp>
        <p:nvSpPr>
          <p:cNvPr id="3" name="Subtitle 2">
            <a:extLst>
              <a:ext uri="{FF2B5EF4-FFF2-40B4-BE49-F238E27FC236}">
                <a16:creationId xmlns:a16="http://schemas.microsoft.com/office/drawing/2014/main" id="{158530CA-5391-E5C0-F69C-7B33269621E8}"/>
              </a:ext>
            </a:extLst>
          </p:cNvPr>
          <p:cNvSpPr>
            <a:spLocks noGrp="1"/>
          </p:cNvSpPr>
          <p:nvPr>
            <p:ph type="subTitle" idx="1"/>
          </p:nvPr>
        </p:nvSpPr>
        <p:spPr>
          <a:xfrm>
            <a:off x="5978915" y="4876803"/>
            <a:ext cx="5364936" cy="909848"/>
          </a:xfrm>
        </p:spPr>
        <p:txBody>
          <a:bodyPr anchor="t">
            <a:normAutofit fontScale="92500" lnSpcReduction="10000"/>
          </a:bodyPr>
          <a:lstStyle/>
          <a:p>
            <a:pPr>
              <a:lnSpc>
                <a:spcPct val="90000"/>
              </a:lnSpc>
            </a:pPr>
            <a:r>
              <a:rPr lang="en-US" dirty="0" err="1"/>
              <a:t>Revans</a:t>
            </a:r>
            <a:r>
              <a:rPr lang="en-US" dirty="0"/>
              <a:t>, R. W. </a:t>
            </a:r>
            <a:r>
              <a:rPr lang="en-US" i="1" dirty="0"/>
              <a:t>Action Learning: New Techniques for Management</a:t>
            </a:r>
            <a:r>
              <a:rPr lang="en-US" dirty="0"/>
              <a:t>; Blond &amp; Briggs: London, England, 1980.</a:t>
            </a:r>
          </a:p>
          <a:p>
            <a:pPr>
              <a:lnSpc>
                <a:spcPct val="90000"/>
              </a:lnSpc>
            </a:pPr>
            <a:endParaRPr lang="en-US" sz="1900" dirty="0">
              <a:solidFill>
                <a:schemeClr val="tx1"/>
              </a:solidFill>
            </a:endParaRPr>
          </a:p>
        </p:txBody>
      </p:sp>
      <p:sp>
        <p:nvSpPr>
          <p:cNvPr id="75" name="Freeform: Shape 62">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58A32AF-88A7-F686-5078-5C07BDC7549E}"/>
              </a:ext>
            </a:extLst>
          </p:cNvPr>
          <p:cNvPicPr>
            <a:picLocks noChangeAspect="1"/>
          </p:cNvPicPr>
          <p:nvPr/>
        </p:nvPicPr>
        <p:blipFill rotWithShape="1">
          <a:blip r:embed="rId2"/>
          <a:srcRect l="6607" r="25574" b="-1"/>
          <a:stretch/>
        </p:blipFill>
        <p:spPr>
          <a:xfrm>
            <a:off x="518401" y="1821411"/>
            <a:ext cx="3491811" cy="3436804"/>
          </a:xfrm>
          <a:prstGeom prst="rect">
            <a:avLst/>
          </a:prstGeom>
        </p:spPr>
      </p:pic>
      <p:cxnSp>
        <p:nvCxnSpPr>
          <p:cNvPr id="76" name="Straight Connector 64">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20445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B86-A4B9-4E54-B75D-AD8671B628B6}"/>
              </a:ext>
            </a:extLst>
          </p:cNvPr>
          <p:cNvSpPr>
            <a:spLocks noGrp="1"/>
          </p:cNvSpPr>
          <p:nvPr>
            <p:ph type="title"/>
          </p:nvPr>
        </p:nvSpPr>
        <p:spPr>
          <a:xfrm>
            <a:off x="1717426" y="4898"/>
            <a:ext cx="3207567" cy="6853102"/>
          </a:xfrm>
        </p:spPr>
        <p:txBody>
          <a:bodyPr>
            <a:normAutofit/>
          </a:bodyPr>
          <a:lstStyle/>
          <a:p>
            <a:pPr algn="ctr"/>
            <a:r>
              <a:rPr lang="en-US" sz="2800" dirty="0"/>
              <a:t>“Any object not interesting in itself may become interesting through becoming associated with an object in which an interest already exists” [</a:t>
            </a:r>
            <a:r>
              <a:rPr lang="en-US" sz="2800" dirty="0">
                <a:solidFill>
                  <a:srgbClr val="FF0000"/>
                </a:solidFill>
              </a:rPr>
              <a:t>W. James</a:t>
            </a:r>
            <a:r>
              <a:rPr lang="en-US" sz="2800" dirty="0"/>
              <a:t>, Talks to Teachers on Psychology, Harvard University Press, Cambridge, MA, 1983, p. 62]. </a:t>
            </a:r>
          </a:p>
        </p:txBody>
      </p:sp>
      <p:sp>
        <p:nvSpPr>
          <p:cNvPr id="9" name="TextBox 8">
            <a:extLst>
              <a:ext uri="{FF2B5EF4-FFF2-40B4-BE49-F238E27FC236}">
                <a16:creationId xmlns:a16="http://schemas.microsoft.com/office/drawing/2014/main" id="{CA38224D-2165-4D04-BF66-0D39D5CB4A8B}"/>
              </a:ext>
            </a:extLst>
          </p:cNvPr>
          <p:cNvSpPr txBox="1"/>
          <p:nvPr/>
        </p:nvSpPr>
        <p:spPr>
          <a:xfrm>
            <a:off x="8454330" y="297968"/>
            <a:ext cx="3530112" cy="6001643"/>
          </a:xfrm>
          <a:prstGeom prst="rect">
            <a:avLst/>
          </a:prstGeom>
          <a:noFill/>
        </p:spPr>
        <p:txBody>
          <a:bodyPr wrap="square" rtlCol="0">
            <a:spAutoFit/>
          </a:bodyPr>
          <a:lstStyle/>
          <a:p>
            <a:r>
              <a:rPr lang="en-US" sz="2400" i="1" dirty="0"/>
              <a:t>When given a  problem which grew out of a concrete situation with which a so-called ‘low-level’ student was familiar and the solution of which “was required by the situation, she encountered no unusual difficulty, frequently showing excellent sense” [</a:t>
            </a:r>
            <a:r>
              <a:rPr lang="en-US" sz="2400" i="1" dirty="0">
                <a:solidFill>
                  <a:srgbClr val="FF0000"/>
                </a:solidFill>
              </a:rPr>
              <a:t>M. Wertheimer</a:t>
            </a:r>
            <a:r>
              <a:rPr lang="en-US" sz="2400" i="1" dirty="0"/>
              <a:t>, Productive Thinking, Harper &amp; Brothers, New York, NY, 1959, pp. 273-274]. </a:t>
            </a:r>
          </a:p>
        </p:txBody>
      </p:sp>
      <p:pic>
        <p:nvPicPr>
          <p:cNvPr id="11" name="Picture 10" descr="A person with a beard&#10;&#10;Description automatically generated with medium confidence">
            <a:extLst>
              <a:ext uri="{FF2B5EF4-FFF2-40B4-BE49-F238E27FC236}">
                <a16:creationId xmlns:a16="http://schemas.microsoft.com/office/drawing/2014/main" id="{0FC5ABCB-920F-11DE-D355-35DD9CA6A5A7}"/>
              </a:ext>
            </a:extLst>
          </p:cNvPr>
          <p:cNvPicPr>
            <a:picLocks noChangeAspect="1"/>
          </p:cNvPicPr>
          <p:nvPr/>
        </p:nvPicPr>
        <p:blipFill>
          <a:blip r:embed="rId2"/>
          <a:stretch>
            <a:fillRect/>
          </a:stretch>
        </p:blipFill>
        <p:spPr>
          <a:xfrm>
            <a:off x="0" y="0"/>
            <a:ext cx="1717426" cy="2320846"/>
          </a:xfrm>
          <a:prstGeom prst="rect">
            <a:avLst/>
          </a:prstGeom>
        </p:spPr>
      </p:pic>
      <p:pic>
        <p:nvPicPr>
          <p:cNvPr id="13" name="Picture 12" descr="A person with a mustache&#10;&#10;Description automatically generated with medium confidence">
            <a:extLst>
              <a:ext uri="{FF2B5EF4-FFF2-40B4-BE49-F238E27FC236}">
                <a16:creationId xmlns:a16="http://schemas.microsoft.com/office/drawing/2014/main" id="{948A7412-A424-57FC-1B3C-4681C57F0867}"/>
              </a:ext>
            </a:extLst>
          </p:cNvPr>
          <p:cNvPicPr>
            <a:picLocks noChangeAspect="1"/>
          </p:cNvPicPr>
          <p:nvPr/>
        </p:nvPicPr>
        <p:blipFill>
          <a:blip r:embed="rId3"/>
          <a:stretch>
            <a:fillRect/>
          </a:stretch>
        </p:blipFill>
        <p:spPr>
          <a:xfrm>
            <a:off x="6642419" y="42823"/>
            <a:ext cx="1600200" cy="2235200"/>
          </a:xfrm>
          <a:prstGeom prst="rect">
            <a:avLst/>
          </a:prstGeom>
        </p:spPr>
      </p:pic>
      <p:sp>
        <p:nvSpPr>
          <p:cNvPr id="14" name="TextBox 13">
            <a:extLst>
              <a:ext uri="{FF2B5EF4-FFF2-40B4-BE49-F238E27FC236}">
                <a16:creationId xmlns:a16="http://schemas.microsoft.com/office/drawing/2014/main" id="{1EE4F527-5FDF-AD7C-7216-74970C7486D6}"/>
              </a:ext>
            </a:extLst>
          </p:cNvPr>
          <p:cNvSpPr txBox="1"/>
          <p:nvPr/>
        </p:nvSpPr>
        <p:spPr>
          <a:xfrm>
            <a:off x="6774708" y="2421924"/>
            <a:ext cx="1335622" cy="369332"/>
          </a:xfrm>
          <a:prstGeom prst="rect">
            <a:avLst/>
          </a:prstGeom>
          <a:noFill/>
        </p:spPr>
        <p:txBody>
          <a:bodyPr wrap="none" rtlCol="0">
            <a:spAutoFit/>
          </a:bodyPr>
          <a:lstStyle/>
          <a:p>
            <a:r>
              <a:rPr lang="en-US" dirty="0"/>
              <a:t>1880-1943</a:t>
            </a:r>
          </a:p>
        </p:txBody>
      </p:sp>
      <p:sp>
        <p:nvSpPr>
          <p:cNvPr id="15" name="TextBox 14">
            <a:extLst>
              <a:ext uri="{FF2B5EF4-FFF2-40B4-BE49-F238E27FC236}">
                <a16:creationId xmlns:a16="http://schemas.microsoft.com/office/drawing/2014/main" id="{803444D5-44F0-0D4C-8786-728EE1A6B633}"/>
              </a:ext>
            </a:extLst>
          </p:cNvPr>
          <p:cNvSpPr txBox="1"/>
          <p:nvPr/>
        </p:nvSpPr>
        <p:spPr>
          <a:xfrm>
            <a:off x="124758" y="2507199"/>
            <a:ext cx="1335622" cy="369332"/>
          </a:xfrm>
          <a:prstGeom prst="rect">
            <a:avLst/>
          </a:prstGeom>
          <a:noFill/>
        </p:spPr>
        <p:txBody>
          <a:bodyPr wrap="none" rtlCol="0">
            <a:spAutoFit/>
          </a:bodyPr>
          <a:lstStyle/>
          <a:p>
            <a:r>
              <a:rPr lang="en-US" dirty="0"/>
              <a:t>1842-1910</a:t>
            </a:r>
          </a:p>
        </p:txBody>
      </p:sp>
    </p:spTree>
    <p:extLst>
      <p:ext uri="{BB962C8B-B14F-4D97-AF65-F5344CB8AC3E}">
        <p14:creationId xmlns:p14="http://schemas.microsoft.com/office/powerpoint/2010/main" val="275241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in a classroom&#10;&#10;Description automatically generated with medium confidence">
            <a:extLst>
              <a:ext uri="{FF2B5EF4-FFF2-40B4-BE49-F238E27FC236}">
                <a16:creationId xmlns:a16="http://schemas.microsoft.com/office/drawing/2014/main" id="{5F6EC054-B212-8387-BCC9-0ABD7CD90A0A}"/>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07331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B86-A4B9-4E54-B75D-AD8671B628B6}"/>
              </a:ext>
            </a:extLst>
          </p:cNvPr>
          <p:cNvSpPr>
            <a:spLocks noGrp="1"/>
          </p:cNvSpPr>
          <p:nvPr>
            <p:ph type="title"/>
          </p:nvPr>
        </p:nvSpPr>
        <p:spPr>
          <a:xfrm>
            <a:off x="758952" y="69573"/>
            <a:ext cx="3831336" cy="6599583"/>
          </a:xfrm>
        </p:spPr>
        <p:txBody>
          <a:bodyPr>
            <a:normAutofit fontScale="90000"/>
          </a:bodyPr>
          <a:lstStyle/>
          <a:p>
            <a:pPr algn="ctr"/>
            <a:r>
              <a:rPr lang="en-US" dirty="0"/>
              <a:t>How to divide 3 pizzas among 5 people fairly with fewer than 15 pieces?</a:t>
            </a:r>
          </a:p>
        </p:txBody>
      </p:sp>
      <p:pic>
        <p:nvPicPr>
          <p:cNvPr id="5" name="Content Placeholder 4" descr="A pizza with pepperoni&#10;&#10;Description automatically generated with low confidence">
            <a:extLst>
              <a:ext uri="{FF2B5EF4-FFF2-40B4-BE49-F238E27FC236}">
                <a16:creationId xmlns:a16="http://schemas.microsoft.com/office/drawing/2014/main" id="{F105F4C6-492E-1532-68FD-6E9CBBE9C826}"/>
              </a:ext>
            </a:extLst>
          </p:cNvPr>
          <p:cNvPicPr>
            <a:picLocks noGrp="1" noChangeAspect="1"/>
          </p:cNvPicPr>
          <p:nvPr>
            <p:ph idx="1"/>
          </p:nvPr>
        </p:nvPicPr>
        <p:blipFill>
          <a:blip r:embed="rId2"/>
          <a:stretch>
            <a:fillRect/>
          </a:stretch>
        </p:blipFill>
        <p:spPr>
          <a:xfrm>
            <a:off x="5876710" y="383059"/>
            <a:ext cx="2527518" cy="1408670"/>
          </a:xfrm>
        </p:spPr>
      </p:pic>
      <p:pic>
        <p:nvPicPr>
          <p:cNvPr id="6" name="Content Placeholder 4" descr="A pizza with pepperoni&#10;&#10;Description automatically generated with low confidence">
            <a:extLst>
              <a:ext uri="{FF2B5EF4-FFF2-40B4-BE49-F238E27FC236}">
                <a16:creationId xmlns:a16="http://schemas.microsoft.com/office/drawing/2014/main" id="{CC19E527-C355-7809-6847-5AADCD7CB88C}"/>
              </a:ext>
            </a:extLst>
          </p:cNvPr>
          <p:cNvPicPr>
            <a:picLocks noChangeAspect="1"/>
          </p:cNvPicPr>
          <p:nvPr/>
        </p:nvPicPr>
        <p:blipFill>
          <a:blip r:embed="rId2"/>
          <a:stretch>
            <a:fillRect/>
          </a:stretch>
        </p:blipFill>
        <p:spPr>
          <a:xfrm>
            <a:off x="7406295" y="1607453"/>
            <a:ext cx="2527518" cy="1408670"/>
          </a:xfrm>
          <a:prstGeom prst="rect">
            <a:avLst/>
          </a:prstGeom>
        </p:spPr>
      </p:pic>
      <p:pic>
        <p:nvPicPr>
          <p:cNvPr id="7" name="Content Placeholder 4" descr="A pizza with pepperoni&#10;&#10;Description automatically generated with low confidence">
            <a:extLst>
              <a:ext uri="{FF2B5EF4-FFF2-40B4-BE49-F238E27FC236}">
                <a16:creationId xmlns:a16="http://schemas.microsoft.com/office/drawing/2014/main" id="{EBD0F6DF-302A-001D-7F68-B0EE8220A902}"/>
              </a:ext>
            </a:extLst>
          </p:cNvPr>
          <p:cNvPicPr>
            <a:picLocks noChangeAspect="1"/>
          </p:cNvPicPr>
          <p:nvPr/>
        </p:nvPicPr>
        <p:blipFill>
          <a:blip r:embed="rId2"/>
          <a:stretch>
            <a:fillRect/>
          </a:stretch>
        </p:blipFill>
        <p:spPr>
          <a:xfrm>
            <a:off x="8759953" y="383059"/>
            <a:ext cx="2527518" cy="140867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1E797E3A-E3CB-50F5-6EA2-D5993ACC4A37}"/>
              </a:ext>
            </a:extLst>
          </p:cNvPr>
          <p:cNvPicPr>
            <a:picLocks noChangeAspect="1"/>
          </p:cNvPicPr>
          <p:nvPr/>
        </p:nvPicPr>
        <p:blipFill>
          <a:blip r:embed="rId3"/>
          <a:stretch>
            <a:fillRect/>
          </a:stretch>
        </p:blipFill>
        <p:spPr>
          <a:xfrm>
            <a:off x="4950939" y="3965147"/>
            <a:ext cx="5933595" cy="1730632"/>
          </a:xfrm>
          <a:prstGeom prst="rect">
            <a:avLst/>
          </a:prstGeom>
        </p:spPr>
      </p:pic>
    </p:spTree>
    <p:extLst>
      <p:ext uri="{BB962C8B-B14F-4D97-AF65-F5344CB8AC3E}">
        <p14:creationId xmlns:p14="http://schemas.microsoft.com/office/powerpoint/2010/main" val="170171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hape, pie chart&#10;&#10;Description automatically generated">
            <a:extLst>
              <a:ext uri="{FF2B5EF4-FFF2-40B4-BE49-F238E27FC236}">
                <a16:creationId xmlns:a16="http://schemas.microsoft.com/office/drawing/2014/main" id="{3FBCC896-71C8-D2E8-8C80-63E8362E1D29}"/>
              </a:ext>
            </a:extLst>
          </p:cNvPr>
          <p:cNvPicPr>
            <a:picLocks noChangeAspect="1"/>
          </p:cNvPicPr>
          <p:nvPr/>
        </p:nvPicPr>
        <p:blipFill>
          <a:blip r:embed="rId2"/>
          <a:stretch>
            <a:fillRect/>
          </a:stretch>
        </p:blipFill>
        <p:spPr>
          <a:xfrm>
            <a:off x="0" y="86497"/>
            <a:ext cx="5297107" cy="2273644"/>
          </a:xfrm>
          <a:prstGeom prst="rect">
            <a:avLst/>
          </a:prstGeom>
        </p:spPr>
      </p:pic>
      <p:sp>
        <p:nvSpPr>
          <p:cNvPr id="10" name="TextBox 9">
            <a:extLst>
              <a:ext uri="{FF2B5EF4-FFF2-40B4-BE49-F238E27FC236}">
                <a16:creationId xmlns:a16="http://schemas.microsoft.com/office/drawing/2014/main" id="{B2C2EB17-D1FD-9CC8-E012-6D2ECA768644}"/>
              </a:ext>
            </a:extLst>
          </p:cNvPr>
          <p:cNvSpPr txBox="1"/>
          <p:nvPr/>
        </p:nvSpPr>
        <p:spPr>
          <a:xfrm>
            <a:off x="1540476" y="2567803"/>
            <a:ext cx="2767913" cy="369332"/>
          </a:xfrm>
          <a:prstGeom prst="rect">
            <a:avLst/>
          </a:prstGeom>
          <a:noFill/>
        </p:spPr>
        <p:txBody>
          <a:bodyPr wrap="square" rtlCol="0">
            <a:spAutoFit/>
          </a:bodyPr>
          <a:lstStyle/>
          <a:p>
            <a:r>
              <a:rPr lang="en-US" dirty="0"/>
              <a:t>15 pieces</a:t>
            </a:r>
          </a:p>
        </p:txBody>
      </p:sp>
      <p:sp>
        <p:nvSpPr>
          <p:cNvPr id="13" name="TextBox 12">
            <a:extLst>
              <a:ext uri="{FF2B5EF4-FFF2-40B4-BE49-F238E27FC236}">
                <a16:creationId xmlns:a16="http://schemas.microsoft.com/office/drawing/2014/main" id="{FE8CA6DE-F6EB-AF95-00A9-701BD04C8A5A}"/>
              </a:ext>
            </a:extLst>
          </p:cNvPr>
          <p:cNvSpPr txBox="1"/>
          <p:nvPr/>
        </p:nvSpPr>
        <p:spPr>
          <a:xfrm>
            <a:off x="1182849" y="852523"/>
            <a:ext cx="347870" cy="367748"/>
          </a:xfrm>
          <a:prstGeom prst="rect">
            <a:avLst/>
          </a:prstGeom>
          <a:noFill/>
        </p:spPr>
        <p:txBody>
          <a:bodyPr wrap="square" rtlCol="0">
            <a:spAutoFit/>
          </a:bodyPr>
          <a:lstStyle/>
          <a:p>
            <a:r>
              <a:rPr lang="en-US" dirty="0"/>
              <a:t>B</a:t>
            </a:r>
          </a:p>
        </p:txBody>
      </p:sp>
      <p:sp>
        <p:nvSpPr>
          <p:cNvPr id="14" name="TextBox 13">
            <a:extLst>
              <a:ext uri="{FF2B5EF4-FFF2-40B4-BE49-F238E27FC236}">
                <a16:creationId xmlns:a16="http://schemas.microsoft.com/office/drawing/2014/main" id="{EF8DC668-1105-F249-0262-F23F61248DE1}"/>
              </a:ext>
            </a:extLst>
          </p:cNvPr>
          <p:cNvSpPr txBox="1"/>
          <p:nvPr/>
        </p:nvSpPr>
        <p:spPr>
          <a:xfrm>
            <a:off x="1098542" y="1319625"/>
            <a:ext cx="347870" cy="367748"/>
          </a:xfrm>
          <a:prstGeom prst="rect">
            <a:avLst/>
          </a:prstGeom>
          <a:noFill/>
        </p:spPr>
        <p:txBody>
          <a:bodyPr wrap="square" rtlCol="0">
            <a:spAutoFit/>
          </a:bodyPr>
          <a:lstStyle/>
          <a:p>
            <a:r>
              <a:rPr lang="en-US" dirty="0"/>
              <a:t>C</a:t>
            </a:r>
          </a:p>
        </p:txBody>
      </p:sp>
      <p:sp>
        <p:nvSpPr>
          <p:cNvPr id="37" name="TextBox 36">
            <a:extLst>
              <a:ext uri="{FF2B5EF4-FFF2-40B4-BE49-F238E27FC236}">
                <a16:creationId xmlns:a16="http://schemas.microsoft.com/office/drawing/2014/main" id="{DB23CA56-2B7A-3054-95D7-A9621DF259CD}"/>
              </a:ext>
            </a:extLst>
          </p:cNvPr>
          <p:cNvSpPr txBox="1"/>
          <p:nvPr/>
        </p:nvSpPr>
        <p:spPr>
          <a:xfrm>
            <a:off x="605973" y="604570"/>
            <a:ext cx="347870" cy="367748"/>
          </a:xfrm>
          <a:prstGeom prst="rect">
            <a:avLst/>
          </a:prstGeom>
          <a:noFill/>
        </p:spPr>
        <p:txBody>
          <a:bodyPr wrap="square" rtlCol="0">
            <a:spAutoFit/>
          </a:bodyPr>
          <a:lstStyle/>
          <a:p>
            <a:r>
              <a:rPr lang="en-US" dirty="0"/>
              <a:t>A</a:t>
            </a:r>
          </a:p>
        </p:txBody>
      </p:sp>
      <p:sp>
        <p:nvSpPr>
          <p:cNvPr id="40" name="TextBox 39">
            <a:extLst>
              <a:ext uri="{FF2B5EF4-FFF2-40B4-BE49-F238E27FC236}">
                <a16:creationId xmlns:a16="http://schemas.microsoft.com/office/drawing/2014/main" id="{B0E1B105-FE6F-A73E-EA81-82E2E2B6ED28}"/>
              </a:ext>
            </a:extLst>
          </p:cNvPr>
          <p:cNvSpPr txBox="1"/>
          <p:nvPr/>
        </p:nvSpPr>
        <p:spPr>
          <a:xfrm>
            <a:off x="564601" y="1464006"/>
            <a:ext cx="347870" cy="367748"/>
          </a:xfrm>
          <a:prstGeom prst="rect">
            <a:avLst/>
          </a:prstGeom>
          <a:noFill/>
        </p:spPr>
        <p:txBody>
          <a:bodyPr wrap="square" rtlCol="0">
            <a:spAutoFit/>
          </a:bodyPr>
          <a:lstStyle/>
          <a:p>
            <a:r>
              <a:rPr lang="en-US" dirty="0"/>
              <a:t>D</a:t>
            </a:r>
          </a:p>
        </p:txBody>
      </p:sp>
      <p:sp>
        <p:nvSpPr>
          <p:cNvPr id="41" name="TextBox 40">
            <a:extLst>
              <a:ext uri="{FF2B5EF4-FFF2-40B4-BE49-F238E27FC236}">
                <a16:creationId xmlns:a16="http://schemas.microsoft.com/office/drawing/2014/main" id="{35CCC6B7-6FD7-DA69-2CC8-4CEF908C1D22}"/>
              </a:ext>
            </a:extLst>
          </p:cNvPr>
          <p:cNvSpPr txBox="1"/>
          <p:nvPr/>
        </p:nvSpPr>
        <p:spPr>
          <a:xfrm>
            <a:off x="265448" y="1034288"/>
            <a:ext cx="347870" cy="367748"/>
          </a:xfrm>
          <a:prstGeom prst="rect">
            <a:avLst/>
          </a:prstGeom>
          <a:noFill/>
        </p:spPr>
        <p:txBody>
          <a:bodyPr wrap="square" rtlCol="0">
            <a:spAutoFit/>
          </a:bodyPr>
          <a:lstStyle/>
          <a:p>
            <a:r>
              <a:rPr lang="en-US" dirty="0"/>
              <a:t>E</a:t>
            </a:r>
          </a:p>
        </p:txBody>
      </p:sp>
      <p:pic>
        <p:nvPicPr>
          <p:cNvPr id="3" name="Picture 2" descr="A picture containing text&#10;&#10;Description automatically generated">
            <a:extLst>
              <a:ext uri="{FF2B5EF4-FFF2-40B4-BE49-F238E27FC236}">
                <a16:creationId xmlns:a16="http://schemas.microsoft.com/office/drawing/2014/main" id="{96036BA3-8AC1-F07C-E154-ACE66403B532}"/>
              </a:ext>
            </a:extLst>
          </p:cNvPr>
          <p:cNvPicPr>
            <a:picLocks noChangeAspect="1"/>
          </p:cNvPicPr>
          <p:nvPr/>
        </p:nvPicPr>
        <p:blipFill>
          <a:blip r:embed="rId3"/>
          <a:stretch>
            <a:fillRect/>
          </a:stretch>
        </p:blipFill>
        <p:spPr>
          <a:xfrm>
            <a:off x="6551212" y="1427212"/>
            <a:ext cx="3405543" cy="993284"/>
          </a:xfrm>
          <a:prstGeom prst="rect">
            <a:avLst/>
          </a:prstGeom>
        </p:spPr>
      </p:pic>
      <p:sp>
        <p:nvSpPr>
          <p:cNvPr id="4" name="TextBox 3">
            <a:extLst>
              <a:ext uri="{FF2B5EF4-FFF2-40B4-BE49-F238E27FC236}">
                <a16:creationId xmlns:a16="http://schemas.microsoft.com/office/drawing/2014/main" id="{213EBFA3-2612-8BE4-8321-DC6BCDC7F2A2}"/>
              </a:ext>
            </a:extLst>
          </p:cNvPr>
          <p:cNvSpPr txBox="1"/>
          <p:nvPr/>
        </p:nvSpPr>
        <p:spPr>
          <a:xfrm>
            <a:off x="6746008" y="1169798"/>
            <a:ext cx="347870" cy="367748"/>
          </a:xfrm>
          <a:prstGeom prst="rect">
            <a:avLst/>
          </a:prstGeom>
          <a:noFill/>
        </p:spPr>
        <p:txBody>
          <a:bodyPr wrap="square" rtlCol="0">
            <a:spAutoFit/>
          </a:bodyPr>
          <a:lstStyle/>
          <a:p>
            <a:r>
              <a:rPr lang="en-US" dirty="0"/>
              <a:t>A</a:t>
            </a:r>
          </a:p>
        </p:txBody>
      </p:sp>
      <p:sp>
        <p:nvSpPr>
          <p:cNvPr id="6" name="TextBox 5">
            <a:extLst>
              <a:ext uri="{FF2B5EF4-FFF2-40B4-BE49-F238E27FC236}">
                <a16:creationId xmlns:a16="http://schemas.microsoft.com/office/drawing/2014/main" id="{5BCC69E8-CB1E-1901-A2CF-3C7927D88742}"/>
              </a:ext>
            </a:extLst>
          </p:cNvPr>
          <p:cNvSpPr txBox="1"/>
          <p:nvPr/>
        </p:nvSpPr>
        <p:spPr>
          <a:xfrm>
            <a:off x="7420964" y="1169798"/>
            <a:ext cx="347870" cy="367748"/>
          </a:xfrm>
          <a:prstGeom prst="rect">
            <a:avLst/>
          </a:prstGeom>
          <a:noFill/>
        </p:spPr>
        <p:txBody>
          <a:bodyPr wrap="square" rtlCol="0">
            <a:spAutoFit/>
          </a:bodyPr>
          <a:lstStyle/>
          <a:p>
            <a:r>
              <a:rPr lang="en-US" dirty="0"/>
              <a:t>B</a:t>
            </a:r>
          </a:p>
        </p:txBody>
      </p:sp>
      <p:sp>
        <p:nvSpPr>
          <p:cNvPr id="8" name="TextBox 7">
            <a:extLst>
              <a:ext uri="{FF2B5EF4-FFF2-40B4-BE49-F238E27FC236}">
                <a16:creationId xmlns:a16="http://schemas.microsoft.com/office/drawing/2014/main" id="{544CD3BB-0898-C930-1541-BE75249C81D7}"/>
              </a:ext>
            </a:extLst>
          </p:cNvPr>
          <p:cNvSpPr txBox="1"/>
          <p:nvPr/>
        </p:nvSpPr>
        <p:spPr>
          <a:xfrm>
            <a:off x="8133159" y="1241629"/>
            <a:ext cx="347870" cy="367748"/>
          </a:xfrm>
          <a:prstGeom prst="rect">
            <a:avLst/>
          </a:prstGeom>
          <a:noFill/>
        </p:spPr>
        <p:txBody>
          <a:bodyPr wrap="square" rtlCol="0">
            <a:spAutoFit/>
          </a:bodyPr>
          <a:lstStyle/>
          <a:p>
            <a:r>
              <a:rPr lang="en-US" dirty="0"/>
              <a:t>C</a:t>
            </a:r>
          </a:p>
        </p:txBody>
      </p:sp>
      <p:sp>
        <p:nvSpPr>
          <p:cNvPr id="17" name="TextBox 16">
            <a:extLst>
              <a:ext uri="{FF2B5EF4-FFF2-40B4-BE49-F238E27FC236}">
                <a16:creationId xmlns:a16="http://schemas.microsoft.com/office/drawing/2014/main" id="{C8578236-F68C-A70D-89BE-ED35CC0CD5FF}"/>
              </a:ext>
            </a:extLst>
          </p:cNvPr>
          <p:cNvSpPr txBox="1"/>
          <p:nvPr/>
        </p:nvSpPr>
        <p:spPr>
          <a:xfrm>
            <a:off x="8787331" y="1280132"/>
            <a:ext cx="347870" cy="367748"/>
          </a:xfrm>
          <a:prstGeom prst="rect">
            <a:avLst/>
          </a:prstGeom>
          <a:noFill/>
        </p:spPr>
        <p:txBody>
          <a:bodyPr wrap="square" rtlCol="0">
            <a:spAutoFit/>
          </a:bodyPr>
          <a:lstStyle/>
          <a:p>
            <a:r>
              <a:rPr lang="en-US" dirty="0"/>
              <a:t>D</a:t>
            </a:r>
          </a:p>
        </p:txBody>
      </p:sp>
      <p:sp>
        <p:nvSpPr>
          <p:cNvPr id="18" name="TextBox 17">
            <a:extLst>
              <a:ext uri="{FF2B5EF4-FFF2-40B4-BE49-F238E27FC236}">
                <a16:creationId xmlns:a16="http://schemas.microsoft.com/office/drawing/2014/main" id="{6E9106DB-0781-0DB6-278E-07984E4DCA8B}"/>
              </a:ext>
            </a:extLst>
          </p:cNvPr>
          <p:cNvSpPr txBox="1"/>
          <p:nvPr/>
        </p:nvSpPr>
        <p:spPr>
          <a:xfrm>
            <a:off x="9441503" y="1241629"/>
            <a:ext cx="347870" cy="367748"/>
          </a:xfrm>
          <a:prstGeom prst="rect">
            <a:avLst/>
          </a:prstGeom>
          <a:noFill/>
        </p:spPr>
        <p:txBody>
          <a:bodyPr wrap="square" rtlCol="0">
            <a:spAutoFit/>
          </a:bodyPr>
          <a:lstStyle/>
          <a:p>
            <a:r>
              <a:rPr lang="en-US" dirty="0"/>
              <a:t>E</a:t>
            </a:r>
          </a:p>
        </p:txBody>
      </p:sp>
      <p:pic>
        <p:nvPicPr>
          <p:cNvPr id="19" name="Picture 18">
            <a:extLst>
              <a:ext uri="{FF2B5EF4-FFF2-40B4-BE49-F238E27FC236}">
                <a16:creationId xmlns:a16="http://schemas.microsoft.com/office/drawing/2014/main" id="{711F5653-650D-0118-C005-3AEE8A75C7DA}"/>
              </a:ext>
            </a:extLst>
          </p:cNvPr>
          <p:cNvPicPr>
            <a:picLocks noChangeAspect="1"/>
          </p:cNvPicPr>
          <p:nvPr/>
        </p:nvPicPr>
        <p:blipFill>
          <a:blip r:embed="rId4"/>
          <a:stretch>
            <a:fillRect/>
          </a:stretch>
        </p:blipFill>
        <p:spPr>
          <a:xfrm>
            <a:off x="4182464" y="3429000"/>
            <a:ext cx="3238500" cy="3009900"/>
          </a:xfrm>
          <a:prstGeom prst="rect">
            <a:avLst/>
          </a:prstGeom>
        </p:spPr>
      </p:pic>
    </p:spTree>
    <p:extLst>
      <p:ext uri="{BB962C8B-B14F-4D97-AF65-F5344CB8AC3E}">
        <p14:creationId xmlns:p14="http://schemas.microsoft.com/office/powerpoint/2010/main" val="79422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hape, pie chart&#10;&#10;Description automatically generated">
            <a:extLst>
              <a:ext uri="{FF2B5EF4-FFF2-40B4-BE49-F238E27FC236}">
                <a16:creationId xmlns:a16="http://schemas.microsoft.com/office/drawing/2014/main" id="{3FBCC896-71C8-D2E8-8C80-63E8362E1D29}"/>
              </a:ext>
            </a:extLst>
          </p:cNvPr>
          <p:cNvPicPr>
            <a:picLocks noChangeAspect="1"/>
          </p:cNvPicPr>
          <p:nvPr/>
        </p:nvPicPr>
        <p:blipFill>
          <a:blip r:embed="rId2"/>
          <a:stretch>
            <a:fillRect/>
          </a:stretch>
        </p:blipFill>
        <p:spPr>
          <a:xfrm>
            <a:off x="0" y="86497"/>
            <a:ext cx="5297107" cy="2273644"/>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4691A64-777C-5155-8790-1983605566FA}"/>
              </a:ext>
            </a:extLst>
          </p:cNvPr>
          <p:cNvPicPr>
            <a:picLocks noChangeAspect="1"/>
          </p:cNvPicPr>
          <p:nvPr/>
        </p:nvPicPr>
        <p:blipFill>
          <a:blip r:embed="rId3"/>
          <a:stretch>
            <a:fillRect/>
          </a:stretch>
        </p:blipFill>
        <p:spPr>
          <a:xfrm>
            <a:off x="6388443" y="381543"/>
            <a:ext cx="5449441" cy="1876164"/>
          </a:xfrm>
          <a:prstGeom prst="rect">
            <a:avLst/>
          </a:prstGeom>
        </p:spPr>
      </p:pic>
      <p:pic>
        <p:nvPicPr>
          <p:cNvPr id="9" name="Picture 8" descr="Chart, pie chart&#10;&#10;Description automatically generated">
            <a:extLst>
              <a:ext uri="{FF2B5EF4-FFF2-40B4-BE49-F238E27FC236}">
                <a16:creationId xmlns:a16="http://schemas.microsoft.com/office/drawing/2014/main" id="{D64EC4A4-428A-172E-DAA3-8AA6C29863F0}"/>
              </a:ext>
            </a:extLst>
          </p:cNvPr>
          <p:cNvPicPr>
            <a:picLocks noChangeAspect="1"/>
          </p:cNvPicPr>
          <p:nvPr/>
        </p:nvPicPr>
        <p:blipFill>
          <a:blip r:embed="rId4"/>
          <a:stretch>
            <a:fillRect/>
          </a:stretch>
        </p:blipFill>
        <p:spPr>
          <a:xfrm>
            <a:off x="2501213" y="3273169"/>
            <a:ext cx="6235013" cy="2087070"/>
          </a:xfrm>
          <a:prstGeom prst="rect">
            <a:avLst/>
          </a:prstGeom>
        </p:spPr>
      </p:pic>
      <p:sp>
        <p:nvSpPr>
          <p:cNvPr id="10" name="TextBox 9">
            <a:extLst>
              <a:ext uri="{FF2B5EF4-FFF2-40B4-BE49-F238E27FC236}">
                <a16:creationId xmlns:a16="http://schemas.microsoft.com/office/drawing/2014/main" id="{B2C2EB17-D1FD-9CC8-E012-6D2ECA768644}"/>
              </a:ext>
            </a:extLst>
          </p:cNvPr>
          <p:cNvSpPr txBox="1"/>
          <p:nvPr/>
        </p:nvSpPr>
        <p:spPr>
          <a:xfrm>
            <a:off x="1540476" y="2567803"/>
            <a:ext cx="2767913" cy="369332"/>
          </a:xfrm>
          <a:prstGeom prst="rect">
            <a:avLst/>
          </a:prstGeom>
          <a:noFill/>
        </p:spPr>
        <p:txBody>
          <a:bodyPr wrap="square" rtlCol="0">
            <a:spAutoFit/>
          </a:bodyPr>
          <a:lstStyle/>
          <a:p>
            <a:r>
              <a:rPr lang="en-US" dirty="0"/>
              <a:t>15 pieces</a:t>
            </a:r>
          </a:p>
        </p:txBody>
      </p:sp>
      <p:sp>
        <p:nvSpPr>
          <p:cNvPr id="11" name="TextBox 10">
            <a:extLst>
              <a:ext uri="{FF2B5EF4-FFF2-40B4-BE49-F238E27FC236}">
                <a16:creationId xmlns:a16="http://schemas.microsoft.com/office/drawing/2014/main" id="{ACC0BA28-FC19-099B-A404-B3F5EFF1122B}"/>
              </a:ext>
            </a:extLst>
          </p:cNvPr>
          <p:cNvSpPr txBox="1"/>
          <p:nvPr/>
        </p:nvSpPr>
        <p:spPr>
          <a:xfrm>
            <a:off x="8167816" y="2447323"/>
            <a:ext cx="3225113" cy="369332"/>
          </a:xfrm>
          <a:prstGeom prst="rect">
            <a:avLst/>
          </a:prstGeom>
          <a:noFill/>
        </p:spPr>
        <p:txBody>
          <a:bodyPr wrap="square" rtlCol="0">
            <a:spAutoFit/>
          </a:bodyPr>
          <a:lstStyle/>
          <a:p>
            <a:r>
              <a:rPr lang="en-US" dirty="0"/>
              <a:t>10 pieces</a:t>
            </a:r>
          </a:p>
        </p:txBody>
      </p:sp>
      <p:sp>
        <p:nvSpPr>
          <p:cNvPr id="12" name="TextBox 11">
            <a:extLst>
              <a:ext uri="{FF2B5EF4-FFF2-40B4-BE49-F238E27FC236}">
                <a16:creationId xmlns:a16="http://schemas.microsoft.com/office/drawing/2014/main" id="{6C88C67E-CD3B-6955-2964-212BF70C3691}"/>
              </a:ext>
            </a:extLst>
          </p:cNvPr>
          <p:cNvSpPr txBox="1"/>
          <p:nvPr/>
        </p:nvSpPr>
        <p:spPr>
          <a:xfrm>
            <a:off x="4955060" y="5632087"/>
            <a:ext cx="3212756" cy="369332"/>
          </a:xfrm>
          <a:prstGeom prst="rect">
            <a:avLst/>
          </a:prstGeom>
          <a:noFill/>
        </p:spPr>
        <p:txBody>
          <a:bodyPr wrap="square" rtlCol="0">
            <a:spAutoFit/>
          </a:bodyPr>
          <a:lstStyle/>
          <a:p>
            <a:r>
              <a:rPr lang="en-US" dirty="0"/>
              <a:t>9 pieces</a:t>
            </a:r>
          </a:p>
        </p:txBody>
      </p:sp>
      <p:sp>
        <p:nvSpPr>
          <p:cNvPr id="13" name="TextBox 12">
            <a:extLst>
              <a:ext uri="{FF2B5EF4-FFF2-40B4-BE49-F238E27FC236}">
                <a16:creationId xmlns:a16="http://schemas.microsoft.com/office/drawing/2014/main" id="{FE8CA6DE-F6EB-AF95-00A9-701BD04C8A5A}"/>
              </a:ext>
            </a:extLst>
          </p:cNvPr>
          <p:cNvSpPr txBox="1"/>
          <p:nvPr/>
        </p:nvSpPr>
        <p:spPr>
          <a:xfrm>
            <a:off x="1182849" y="852523"/>
            <a:ext cx="347870" cy="367748"/>
          </a:xfrm>
          <a:prstGeom prst="rect">
            <a:avLst/>
          </a:prstGeom>
          <a:noFill/>
        </p:spPr>
        <p:txBody>
          <a:bodyPr wrap="square" rtlCol="0">
            <a:spAutoFit/>
          </a:bodyPr>
          <a:lstStyle/>
          <a:p>
            <a:r>
              <a:rPr lang="en-US" dirty="0"/>
              <a:t>B</a:t>
            </a:r>
          </a:p>
        </p:txBody>
      </p:sp>
      <p:sp>
        <p:nvSpPr>
          <p:cNvPr id="14" name="TextBox 13">
            <a:extLst>
              <a:ext uri="{FF2B5EF4-FFF2-40B4-BE49-F238E27FC236}">
                <a16:creationId xmlns:a16="http://schemas.microsoft.com/office/drawing/2014/main" id="{EF8DC668-1105-F249-0262-F23F61248DE1}"/>
              </a:ext>
            </a:extLst>
          </p:cNvPr>
          <p:cNvSpPr txBox="1"/>
          <p:nvPr/>
        </p:nvSpPr>
        <p:spPr>
          <a:xfrm>
            <a:off x="1098542" y="1319625"/>
            <a:ext cx="347870" cy="367748"/>
          </a:xfrm>
          <a:prstGeom prst="rect">
            <a:avLst/>
          </a:prstGeom>
          <a:noFill/>
        </p:spPr>
        <p:txBody>
          <a:bodyPr wrap="square" rtlCol="0">
            <a:spAutoFit/>
          </a:bodyPr>
          <a:lstStyle/>
          <a:p>
            <a:r>
              <a:rPr lang="en-US" dirty="0"/>
              <a:t>C</a:t>
            </a:r>
          </a:p>
        </p:txBody>
      </p:sp>
      <p:sp>
        <p:nvSpPr>
          <p:cNvPr id="15" name="TextBox 14">
            <a:extLst>
              <a:ext uri="{FF2B5EF4-FFF2-40B4-BE49-F238E27FC236}">
                <a16:creationId xmlns:a16="http://schemas.microsoft.com/office/drawing/2014/main" id="{D2E199D7-A468-03E9-96A5-DB912A238C02}"/>
              </a:ext>
            </a:extLst>
          </p:cNvPr>
          <p:cNvSpPr txBox="1"/>
          <p:nvPr/>
        </p:nvSpPr>
        <p:spPr>
          <a:xfrm>
            <a:off x="3835919" y="3867371"/>
            <a:ext cx="347870" cy="367748"/>
          </a:xfrm>
          <a:prstGeom prst="rect">
            <a:avLst/>
          </a:prstGeom>
          <a:noFill/>
        </p:spPr>
        <p:txBody>
          <a:bodyPr wrap="square" rtlCol="0">
            <a:spAutoFit/>
          </a:bodyPr>
          <a:lstStyle/>
          <a:p>
            <a:r>
              <a:rPr lang="en-US" dirty="0"/>
              <a:t>D</a:t>
            </a:r>
          </a:p>
        </p:txBody>
      </p:sp>
      <p:sp>
        <p:nvSpPr>
          <p:cNvPr id="16" name="TextBox 15">
            <a:extLst>
              <a:ext uri="{FF2B5EF4-FFF2-40B4-BE49-F238E27FC236}">
                <a16:creationId xmlns:a16="http://schemas.microsoft.com/office/drawing/2014/main" id="{0DEE97B4-E679-870A-2DAD-9EBCFA810E2F}"/>
              </a:ext>
            </a:extLst>
          </p:cNvPr>
          <p:cNvSpPr txBox="1"/>
          <p:nvPr/>
        </p:nvSpPr>
        <p:spPr>
          <a:xfrm>
            <a:off x="7274892" y="3766929"/>
            <a:ext cx="347870" cy="367748"/>
          </a:xfrm>
          <a:prstGeom prst="rect">
            <a:avLst/>
          </a:prstGeom>
          <a:noFill/>
        </p:spPr>
        <p:txBody>
          <a:bodyPr wrap="square" rtlCol="0">
            <a:spAutoFit/>
          </a:bodyPr>
          <a:lstStyle/>
          <a:p>
            <a:r>
              <a:rPr lang="en-US" dirty="0"/>
              <a:t>E</a:t>
            </a:r>
          </a:p>
        </p:txBody>
      </p:sp>
      <p:sp>
        <p:nvSpPr>
          <p:cNvPr id="20" name="TextBox 19">
            <a:extLst>
              <a:ext uri="{FF2B5EF4-FFF2-40B4-BE49-F238E27FC236}">
                <a16:creationId xmlns:a16="http://schemas.microsoft.com/office/drawing/2014/main" id="{B5B3A5F8-B222-D10A-77F1-0DF969237A5E}"/>
              </a:ext>
            </a:extLst>
          </p:cNvPr>
          <p:cNvSpPr txBox="1"/>
          <p:nvPr/>
        </p:nvSpPr>
        <p:spPr>
          <a:xfrm>
            <a:off x="5270849" y="3713314"/>
            <a:ext cx="347870" cy="367748"/>
          </a:xfrm>
          <a:prstGeom prst="rect">
            <a:avLst/>
          </a:prstGeom>
          <a:noFill/>
        </p:spPr>
        <p:txBody>
          <a:bodyPr wrap="square" rtlCol="0">
            <a:spAutoFit/>
          </a:bodyPr>
          <a:lstStyle/>
          <a:p>
            <a:r>
              <a:rPr lang="en-US" dirty="0"/>
              <a:t>D</a:t>
            </a:r>
          </a:p>
        </p:txBody>
      </p:sp>
      <p:sp>
        <p:nvSpPr>
          <p:cNvPr id="21" name="TextBox 20">
            <a:extLst>
              <a:ext uri="{FF2B5EF4-FFF2-40B4-BE49-F238E27FC236}">
                <a16:creationId xmlns:a16="http://schemas.microsoft.com/office/drawing/2014/main" id="{A45C59C8-1C1F-C664-0767-E3DF9787BF66}"/>
              </a:ext>
            </a:extLst>
          </p:cNvPr>
          <p:cNvSpPr txBox="1"/>
          <p:nvPr/>
        </p:nvSpPr>
        <p:spPr>
          <a:xfrm>
            <a:off x="3459085" y="4555169"/>
            <a:ext cx="347870" cy="367748"/>
          </a:xfrm>
          <a:prstGeom prst="rect">
            <a:avLst/>
          </a:prstGeom>
          <a:noFill/>
        </p:spPr>
        <p:txBody>
          <a:bodyPr wrap="square" rtlCol="0">
            <a:spAutoFit/>
          </a:bodyPr>
          <a:lstStyle/>
          <a:p>
            <a:r>
              <a:rPr lang="en-US" dirty="0"/>
              <a:t>A</a:t>
            </a:r>
          </a:p>
        </p:txBody>
      </p:sp>
      <p:sp>
        <p:nvSpPr>
          <p:cNvPr id="22" name="TextBox 21">
            <a:extLst>
              <a:ext uri="{FF2B5EF4-FFF2-40B4-BE49-F238E27FC236}">
                <a16:creationId xmlns:a16="http://schemas.microsoft.com/office/drawing/2014/main" id="{D0934839-7878-D2CD-046C-13DC60A98F73}"/>
              </a:ext>
            </a:extLst>
          </p:cNvPr>
          <p:cNvSpPr txBox="1"/>
          <p:nvPr/>
        </p:nvSpPr>
        <p:spPr>
          <a:xfrm>
            <a:off x="5444784" y="4598769"/>
            <a:ext cx="347870" cy="367748"/>
          </a:xfrm>
          <a:prstGeom prst="rect">
            <a:avLst/>
          </a:prstGeom>
          <a:noFill/>
        </p:spPr>
        <p:txBody>
          <a:bodyPr wrap="square" rtlCol="0">
            <a:spAutoFit/>
          </a:bodyPr>
          <a:lstStyle/>
          <a:p>
            <a:r>
              <a:rPr lang="en-US" dirty="0"/>
              <a:t>B</a:t>
            </a:r>
          </a:p>
        </p:txBody>
      </p:sp>
      <p:sp>
        <p:nvSpPr>
          <p:cNvPr id="23" name="TextBox 22">
            <a:extLst>
              <a:ext uri="{FF2B5EF4-FFF2-40B4-BE49-F238E27FC236}">
                <a16:creationId xmlns:a16="http://schemas.microsoft.com/office/drawing/2014/main" id="{5AA0750B-6753-5CA4-8F18-476C6627557E}"/>
              </a:ext>
            </a:extLst>
          </p:cNvPr>
          <p:cNvSpPr txBox="1"/>
          <p:nvPr/>
        </p:nvSpPr>
        <p:spPr>
          <a:xfrm>
            <a:off x="7330376" y="4562060"/>
            <a:ext cx="347870" cy="367748"/>
          </a:xfrm>
          <a:prstGeom prst="rect">
            <a:avLst/>
          </a:prstGeom>
          <a:noFill/>
        </p:spPr>
        <p:txBody>
          <a:bodyPr wrap="square" rtlCol="0">
            <a:spAutoFit/>
          </a:bodyPr>
          <a:lstStyle/>
          <a:p>
            <a:r>
              <a:rPr lang="en-US" dirty="0"/>
              <a:t>C</a:t>
            </a:r>
          </a:p>
        </p:txBody>
      </p:sp>
      <p:sp>
        <p:nvSpPr>
          <p:cNvPr id="24" name="TextBox 23">
            <a:extLst>
              <a:ext uri="{FF2B5EF4-FFF2-40B4-BE49-F238E27FC236}">
                <a16:creationId xmlns:a16="http://schemas.microsoft.com/office/drawing/2014/main" id="{BEBE6691-118B-AEE4-A170-5A99B8D303CF}"/>
              </a:ext>
            </a:extLst>
          </p:cNvPr>
          <p:cNvSpPr txBox="1"/>
          <p:nvPr/>
        </p:nvSpPr>
        <p:spPr>
          <a:xfrm>
            <a:off x="3304175" y="3680449"/>
            <a:ext cx="347870" cy="367748"/>
          </a:xfrm>
          <a:prstGeom prst="rect">
            <a:avLst/>
          </a:prstGeom>
          <a:noFill/>
        </p:spPr>
        <p:txBody>
          <a:bodyPr wrap="square" rtlCol="0">
            <a:spAutoFit/>
          </a:bodyPr>
          <a:lstStyle/>
          <a:p>
            <a:r>
              <a:rPr lang="en-US" dirty="0"/>
              <a:t>D</a:t>
            </a:r>
          </a:p>
        </p:txBody>
      </p:sp>
      <p:sp>
        <p:nvSpPr>
          <p:cNvPr id="25" name="TextBox 24">
            <a:extLst>
              <a:ext uri="{FF2B5EF4-FFF2-40B4-BE49-F238E27FC236}">
                <a16:creationId xmlns:a16="http://schemas.microsoft.com/office/drawing/2014/main" id="{4906C478-D4C8-D09D-F1CE-27AEA49690E5}"/>
              </a:ext>
            </a:extLst>
          </p:cNvPr>
          <p:cNvSpPr txBox="1"/>
          <p:nvPr/>
        </p:nvSpPr>
        <p:spPr>
          <a:xfrm>
            <a:off x="10058667" y="1406506"/>
            <a:ext cx="347870" cy="367748"/>
          </a:xfrm>
          <a:prstGeom prst="rect">
            <a:avLst/>
          </a:prstGeom>
          <a:noFill/>
        </p:spPr>
        <p:txBody>
          <a:bodyPr wrap="square" rtlCol="0">
            <a:spAutoFit/>
          </a:bodyPr>
          <a:lstStyle/>
          <a:p>
            <a:r>
              <a:rPr lang="en-US" dirty="0"/>
              <a:t>A</a:t>
            </a:r>
          </a:p>
        </p:txBody>
      </p:sp>
      <p:sp>
        <p:nvSpPr>
          <p:cNvPr id="26" name="TextBox 25">
            <a:extLst>
              <a:ext uri="{FF2B5EF4-FFF2-40B4-BE49-F238E27FC236}">
                <a16:creationId xmlns:a16="http://schemas.microsoft.com/office/drawing/2014/main" id="{715C5F9F-734E-5798-0286-CE79BF05FD29}"/>
              </a:ext>
            </a:extLst>
          </p:cNvPr>
          <p:cNvSpPr txBox="1"/>
          <p:nvPr/>
        </p:nvSpPr>
        <p:spPr>
          <a:xfrm>
            <a:off x="10277596" y="1685021"/>
            <a:ext cx="347870" cy="367748"/>
          </a:xfrm>
          <a:prstGeom prst="rect">
            <a:avLst/>
          </a:prstGeom>
          <a:noFill/>
        </p:spPr>
        <p:txBody>
          <a:bodyPr wrap="square" rtlCol="0">
            <a:spAutoFit/>
          </a:bodyPr>
          <a:lstStyle/>
          <a:p>
            <a:r>
              <a:rPr lang="en-US" dirty="0"/>
              <a:t>B</a:t>
            </a:r>
          </a:p>
        </p:txBody>
      </p:sp>
      <p:sp>
        <p:nvSpPr>
          <p:cNvPr id="27" name="TextBox 26">
            <a:extLst>
              <a:ext uri="{FF2B5EF4-FFF2-40B4-BE49-F238E27FC236}">
                <a16:creationId xmlns:a16="http://schemas.microsoft.com/office/drawing/2014/main" id="{20DA332C-775D-08D1-5845-0B5BE9E943EA}"/>
              </a:ext>
            </a:extLst>
          </p:cNvPr>
          <p:cNvSpPr txBox="1"/>
          <p:nvPr/>
        </p:nvSpPr>
        <p:spPr>
          <a:xfrm>
            <a:off x="10594260" y="1804984"/>
            <a:ext cx="347870" cy="367748"/>
          </a:xfrm>
          <a:prstGeom prst="rect">
            <a:avLst/>
          </a:prstGeom>
          <a:noFill/>
        </p:spPr>
        <p:txBody>
          <a:bodyPr wrap="square" rtlCol="0">
            <a:spAutoFit/>
          </a:bodyPr>
          <a:lstStyle/>
          <a:p>
            <a:r>
              <a:rPr lang="en-US" dirty="0"/>
              <a:t>C</a:t>
            </a:r>
          </a:p>
        </p:txBody>
      </p:sp>
      <p:sp>
        <p:nvSpPr>
          <p:cNvPr id="28" name="TextBox 27">
            <a:extLst>
              <a:ext uri="{FF2B5EF4-FFF2-40B4-BE49-F238E27FC236}">
                <a16:creationId xmlns:a16="http://schemas.microsoft.com/office/drawing/2014/main" id="{FF2EEC5C-C237-16B9-0882-85FB614F223F}"/>
              </a:ext>
            </a:extLst>
          </p:cNvPr>
          <p:cNvSpPr txBox="1"/>
          <p:nvPr/>
        </p:nvSpPr>
        <p:spPr>
          <a:xfrm>
            <a:off x="10908494" y="1743128"/>
            <a:ext cx="347870" cy="367748"/>
          </a:xfrm>
          <a:prstGeom prst="rect">
            <a:avLst/>
          </a:prstGeom>
          <a:noFill/>
        </p:spPr>
        <p:txBody>
          <a:bodyPr wrap="square" rtlCol="0">
            <a:spAutoFit/>
          </a:bodyPr>
          <a:lstStyle/>
          <a:p>
            <a:r>
              <a:rPr lang="en-US" dirty="0"/>
              <a:t>D</a:t>
            </a:r>
          </a:p>
        </p:txBody>
      </p:sp>
      <p:sp>
        <p:nvSpPr>
          <p:cNvPr id="29" name="TextBox 28">
            <a:extLst>
              <a:ext uri="{FF2B5EF4-FFF2-40B4-BE49-F238E27FC236}">
                <a16:creationId xmlns:a16="http://schemas.microsoft.com/office/drawing/2014/main" id="{072A3D12-C6F1-9F81-AA18-E7222CCF2CFA}"/>
              </a:ext>
            </a:extLst>
          </p:cNvPr>
          <p:cNvSpPr txBox="1"/>
          <p:nvPr/>
        </p:nvSpPr>
        <p:spPr>
          <a:xfrm>
            <a:off x="7156441" y="788444"/>
            <a:ext cx="347870" cy="367748"/>
          </a:xfrm>
          <a:prstGeom prst="rect">
            <a:avLst/>
          </a:prstGeom>
          <a:noFill/>
        </p:spPr>
        <p:txBody>
          <a:bodyPr wrap="square" rtlCol="0">
            <a:spAutoFit/>
          </a:bodyPr>
          <a:lstStyle/>
          <a:p>
            <a:r>
              <a:rPr lang="en-US" dirty="0"/>
              <a:t>A</a:t>
            </a:r>
          </a:p>
        </p:txBody>
      </p:sp>
      <p:sp>
        <p:nvSpPr>
          <p:cNvPr id="30" name="TextBox 29">
            <a:extLst>
              <a:ext uri="{FF2B5EF4-FFF2-40B4-BE49-F238E27FC236}">
                <a16:creationId xmlns:a16="http://schemas.microsoft.com/office/drawing/2014/main" id="{DFEEE744-0A90-5058-D79F-8CDA3AB354F6}"/>
              </a:ext>
            </a:extLst>
          </p:cNvPr>
          <p:cNvSpPr txBox="1"/>
          <p:nvPr/>
        </p:nvSpPr>
        <p:spPr>
          <a:xfrm>
            <a:off x="7156441" y="1431177"/>
            <a:ext cx="347870" cy="367748"/>
          </a:xfrm>
          <a:prstGeom prst="rect">
            <a:avLst/>
          </a:prstGeom>
          <a:noFill/>
        </p:spPr>
        <p:txBody>
          <a:bodyPr wrap="square" rtlCol="0">
            <a:spAutoFit/>
          </a:bodyPr>
          <a:lstStyle/>
          <a:p>
            <a:r>
              <a:rPr lang="en-US" dirty="0"/>
              <a:t>B</a:t>
            </a:r>
          </a:p>
        </p:txBody>
      </p:sp>
      <p:sp>
        <p:nvSpPr>
          <p:cNvPr id="31" name="TextBox 30">
            <a:extLst>
              <a:ext uri="{FF2B5EF4-FFF2-40B4-BE49-F238E27FC236}">
                <a16:creationId xmlns:a16="http://schemas.microsoft.com/office/drawing/2014/main" id="{65EE6F4B-3990-6F48-6401-916B0384A29C}"/>
              </a:ext>
            </a:extLst>
          </p:cNvPr>
          <p:cNvSpPr txBox="1"/>
          <p:nvPr/>
        </p:nvSpPr>
        <p:spPr>
          <a:xfrm>
            <a:off x="8939228" y="868961"/>
            <a:ext cx="347870" cy="367748"/>
          </a:xfrm>
          <a:prstGeom prst="rect">
            <a:avLst/>
          </a:prstGeom>
          <a:noFill/>
        </p:spPr>
        <p:txBody>
          <a:bodyPr wrap="square" rtlCol="0">
            <a:spAutoFit/>
          </a:bodyPr>
          <a:lstStyle/>
          <a:p>
            <a:r>
              <a:rPr lang="en-US" dirty="0"/>
              <a:t>C</a:t>
            </a:r>
          </a:p>
        </p:txBody>
      </p:sp>
      <p:sp>
        <p:nvSpPr>
          <p:cNvPr id="32" name="TextBox 31">
            <a:extLst>
              <a:ext uri="{FF2B5EF4-FFF2-40B4-BE49-F238E27FC236}">
                <a16:creationId xmlns:a16="http://schemas.microsoft.com/office/drawing/2014/main" id="{3BCB01C0-698B-3700-05A6-37FBBB6EB614}"/>
              </a:ext>
            </a:extLst>
          </p:cNvPr>
          <p:cNvSpPr txBox="1"/>
          <p:nvPr/>
        </p:nvSpPr>
        <p:spPr>
          <a:xfrm>
            <a:off x="8906419" y="1464006"/>
            <a:ext cx="347870" cy="367748"/>
          </a:xfrm>
          <a:prstGeom prst="rect">
            <a:avLst/>
          </a:prstGeom>
          <a:noFill/>
        </p:spPr>
        <p:txBody>
          <a:bodyPr wrap="square" rtlCol="0">
            <a:spAutoFit/>
          </a:bodyPr>
          <a:lstStyle/>
          <a:p>
            <a:r>
              <a:rPr lang="en-US" dirty="0"/>
              <a:t>D</a:t>
            </a:r>
          </a:p>
        </p:txBody>
      </p:sp>
      <p:sp>
        <p:nvSpPr>
          <p:cNvPr id="33" name="TextBox 32">
            <a:extLst>
              <a:ext uri="{FF2B5EF4-FFF2-40B4-BE49-F238E27FC236}">
                <a16:creationId xmlns:a16="http://schemas.microsoft.com/office/drawing/2014/main" id="{58646F6F-3267-C2D8-1E4D-7CD47CA11A33}"/>
              </a:ext>
            </a:extLst>
          </p:cNvPr>
          <p:cNvSpPr txBox="1"/>
          <p:nvPr/>
        </p:nvSpPr>
        <p:spPr>
          <a:xfrm>
            <a:off x="10659404" y="951877"/>
            <a:ext cx="347870" cy="367748"/>
          </a:xfrm>
          <a:prstGeom prst="rect">
            <a:avLst/>
          </a:prstGeom>
          <a:noFill/>
        </p:spPr>
        <p:txBody>
          <a:bodyPr wrap="square" rtlCol="0">
            <a:spAutoFit/>
          </a:bodyPr>
          <a:lstStyle/>
          <a:p>
            <a:r>
              <a:rPr lang="en-US" dirty="0"/>
              <a:t>E</a:t>
            </a:r>
          </a:p>
        </p:txBody>
      </p:sp>
      <p:sp>
        <p:nvSpPr>
          <p:cNvPr id="34" name="TextBox 33">
            <a:extLst>
              <a:ext uri="{FF2B5EF4-FFF2-40B4-BE49-F238E27FC236}">
                <a16:creationId xmlns:a16="http://schemas.microsoft.com/office/drawing/2014/main" id="{874CBD94-0471-20AF-B2E7-736C8ED402DC}"/>
              </a:ext>
            </a:extLst>
          </p:cNvPr>
          <p:cNvSpPr txBox="1"/>
          <p:nvPr/>
        </p:nvSpPr>
        <p:spPr>
          <a:xfrm>
            <a:off x="5807023" y="3870361"/>
            <a:ext cx="347870" cy="367748"/>
          </a:xfrm>
          <a:prstGeom prst="rect">
            <a:avLst/>
          </a:prstGeom>
          <a:noFill/>
        </p:spPr>
        <p:txBody>
          <a:bodyPr wrap="square" rtlCol="0">
            <a:spAutoFit/>
          </a:bodyPr>
          <a:lstStyle/>
          <a:p>
            <a:r>
              <a:rPr lang="en-US" dirty="0"/>
              <a:t>E</a:t>
            </a:r>
          </a:p>
        </p:txBody>
      </p:sp>
      <p:sp>
        <p:nvSpPr>
          <p:cNvPr id="35" name="TextBox 34">
            <a:extLst>
              <a:ext uri="{FF2B5EF4-FFF2-40B4-BE49-F238E27FC236}">
                <a16:creationId xmlns:a16="http://schemas.microsoft.com/office/drawing/2014/main" id="{35FF22C0-0A44-A15E-E757-6EE8238C41C7}"/>
              </a:ext>
            </a:extLst>
          </p:cNvPr>
          <p:cNvSpPr txBox="1"/>
          <p:nvPr/>
        </p:nvSpPr>
        <p:spPr>
          <a:xfrm>
            <a:off x="7819946" y="3919894"/>
            <a:ext cx="347870" cy="367748"/>
          </a:xfrm>
          <a:prstGeom prst="rect">
            <a:avLst/>
          </a:prstGeom>
          <a:noFill/>
        </p:spPr>
        <p:txBody>
          <a:bodyPr wrap="square" rtlCol="0">
            <a:spAutoFit/>
          </a:bodyPr>
          <a:lstStyle/>
          <a:p>
            <a:r>
              <a:rPr lang="en-US" dirty="0"/>
              <a:t>E</a:t>
            </a:r>
          </a:p>
        </p:txBody>
      </p:sp>
      <p:sp>
        <p:nvSpPr>
          <p:cNvPr id="36" name="TextBox 35">
            <a:extLst>
              <a:ext uri="{FF2B5EF4-FFF2-40B4-BE49-F238E27FC236}">
                <a16:creationId xmlns:a16="http://schemas.microsoft.com/office/drawing/2014/main" id="{E4D00F16-46F7-CFC7-EB62-6A594348A5B2}"/>
              </a:ext>
            </a:extLst>
          </p:cNvPr>
          <p:cNvSpPr txBox="1"/>
          <p:nvPr/>
        </p:nvSpPr>
        <p:spPr>
          <a:xfrm>
            <a:off x="11150003" y="1431177"/>
            <a:ext cx="347870" cy="367748"/>
          </a:xfrm>
          <a:prstGeom prst="rect">
            <a:avLst/>
          </a:prstGeom>
          <a:noFill/>
        </p:spPr>
        <p:txBody>
          <a:bodyPr wrap="square" rtlCol="0">
            <a:spAutoFit/>
          </a:bodyPr>
          <a:lstStyle/>
          <a:p>
            <a:r>
              <a:rPr lang="en-US" dirty="0"/>
              <a:t>E</a:t>
            </a:r>
          </a:p>
        </p:txBody>
      </p:sp>
      <p:sp>
        <p:nvSpPr>
          <p:cNvPr id="37" name="TextBox 36">
            <a:extLst>
              <a:ext uri="{FF2B5EF4-FFF2-40B4-BE49-F238E27FC236}">
                <a16:creationId xmlns:a16="http://schemas.microsoft.com/office/drawing/2014/main" id="{DB23CA56-2B7A-3054-95D7-A9621DF259CD}"/>
              </a:ext>
            </a:extLst>
          </p:cNvPr>
          <p:cNvSpPr txBox="1"/>
          <p:nvPr/>
        </p:nvSpPr>
        <p:spPr>
          <a:xfrm>
            <a:off x="605973" y="604570"/>
            <a:ext cx="347870" cy="367748"/>
          </a:xfrm>
          <a:prstGeom prst="rect">
            <a:avLst/>
          </a:prstGeom>
          <a:noFill/>
        </p:spPr>
        <p:txBody>
          <a:bodyPr wrap="square" rtlCol="0">
            <a:spAutoFit/>
          </a:bodyPr>
          <a:lstStyle/>
          <a:p>
            <a:r>
              <a:rPr lang="en-US" dirty="0"/>
              <a:t>A</a:t>
            </a:r>
          </a:p>
        </p:txBody>
      </p:sp>
      <p:sp>
        <p:nvSpPr>
          <p:cNvPr id="40" name="TextBox 39">
            <a:extLst>
              <a:ext uri="{FF2B5EF4-FFF2-40B4-BE49-F238E27FC236}">
                <a16:creationId xmlns:a16="http://schemas.microsoft.com/office/drawing/2014/main" id="{B0E1B105-FE6F-A73E-EA81-82E2E2B6ED28}"/>
              </a:ext>
            </a:extLst>
          </p:cNvPr>
          <p:cNvSpPr txBox="1"/>
          <p:nvPr/>
        </p:nvSpPr>
        <p:spPr>
          <a:xfrm>
            <a:off x="564601" y="1464006"/>
            <a:ext cx="347870" cy="367748"/>
          </a:xfrm>
          <a:prstGeom prst="rect">
            <a:avLst/>
          </a:prstGeom>
          <a:noFill/>
        </p:spPr>
        <p:txBody>
          <a:bodyPr wrap="square" rtlCol="0">
            <a:spAutoFit/>
          </a:bodyPr>
          <a:lstStyle/>
          <a:p>
            <a:r>
              <a:rPr lang="en-US" dirty="0"/>
              <a:t>D</a:t>
            </a:r>
          </a:p>
        </p:txBody>
      </p:sp>
      <p:sp>
        <p:nvSpPr>
          <p:cNvPr id="41" name="TextBox 40">
            <a:extLst>
              <a:ext uri="{FF2B5EF4-FFF2-40B4-BE49-F238E27FC236}">
                <a16:creationId xmlns:a16="http://schemas.microsoft.com/office/drawing/2014/main" id="{35CCC6B7-6FD7-DA69-2CC8-4CEF908C1D22}"/>
              </a:ext>
            </a:extLst>
          </p:cNvPr>
          <p:cNvSpPr txBox="1"/>
          <p:nvPr/>
        </p:nvSpPr>
        <p:spPr>
          <a:xfrm>
            <a:off x="265448" y="1034288"/>
            <a:ext cx="347870" cy="367748"/>
          </a:xfrm>
          <a:prstGeom prst="rect">
            <a:avLst/>
          </a:prstGeom>
          <a:noFill/>
        </p:spPr>
        <p:txBody>
          <a:bodyPr wrap="square" rtlCol="0">
            <a:spAutoFit/>
          </a:bodyPr>
          <a:lstStyle/>
          <a:p>
            <a:r>
              <a:rPr lang="en-US" dirty="0"/>
              <a:t>E</a:t>
            </a:r>
          </a:p>
        </p:txBody>
      </p:sp>
      <p:pic>
        <p:nvPicPr>
          <p:cNvPr id="3" name="Picture 2" descr="A picture containing text&#10;&#10;Description automatically generated">
            <a:extLst>
              <a:ext uri="{FF2B5EF4-FFF2-40B4-BE49-F238E27FC236}">
                <a16:creationId xmlns:a16="http://schemas.microsoft.com/office/drawing/2014/main" id="{96036BA3-8AC1-F07C-E154-ACE66403B532}"/>
              </a:ext>
            </a:extLst>
          </p:cNvPr>
          <p:cNvPicPr>
            <a:picLocks noChangeAspect="1"/>
          </p:cNvPicPr>
          <p:nvPr/>
        </p:nvPicPr>
        <p:blipFill>
          <a:blip r:embed="rId5"/>
          <a:stretch>
            <a:fillRect/>
          </a:stretch>
        </p:blipFill>
        <p:spPr>
          <a:xfrm>
            <a:off x="-61344" y="5864716"/>
            <a:ext cx="3405543" cy="993284"/>
          </a:xfrm>
          <a:prstGeom prst="rect">
            <a:avLst/>
          </a:prstGeom>
        </p:spPr>
      </p:pic>
      <p:sp>
        <p:nvSpPr>
          <p:cNvPr id="4" name="TextBox 3">
            <a:extLst>
              <a:ext uri="{FF2B5EF4-FFF2-40B4-BE49-F238E27FC236}">
                <a16:creationId xmlns:a16="http://schemas.microsoft.com/office/drawing/2014/main" id="{213EBFA3-2612-8BE4-8321-DC6BCDC7F2A2}"/>
              </a:ext>
            </a:extLst>
          </p:cNvPr>
          <p:cNvSpPr txBox="1"/>
          <p:nvPr/>
        </p:nvSpPr>
        <p:spPr>
          <a:xfrm>
            <a:off x="117288" y="5748511"/>
            <a:ext cx="347870" cy="367748"/>
          </a:xfrm>
          <a:prstGeom prst="rect">
            <a:avLst/>
          </a:prstGeom>
          <a:noFill/>
        </p:spPr>
        <p:txBody>
          <a:bodyPr wrap="square" rtlCol="0">
            <a:spAutoFit/>
          </a:bodyPr>
          <a:lstStyle/>
          <a:p>
            <a:r>
              <a:rPr lang="en-US" dirty="0"/>
              <a:t>A</a:t>
            </a:r>
          </a:p>
        </p:txBody>
      </p:sp>
      <p:sp>
        <p:nvSpPr>
          <p:cNvPr id="6" name="TextBox 5">
            <a:extLst>
              <a:ext uri="{FF2B5EF4-FFF2-40B4-BE49-F238E27FC236}">
                <a16:creationId xmlns:a16="http://schemas.microsoft.com/office/drawing/2014/main" id="{5BCC69E8-CB1E-1901-A2CF-3C7927D88742}"/>
              </a:ext>
            </a:extLst>
          </p:cNvPr>
          <p:cNvSpPr txBox="1"/>
          <p:nvPr/>
        </p:nvSpPr>
        <p:spPr>
          <a:xfrm>
            <a:off x="831443" y="5748511"/>
            <a:ext cx="347870" cy="367748"/>
          </a:xfrm>
          <a:prstGeom prst="rect">
            <a:avLst/>
          </a:prstGeom>
          <a:noFill/>
        </p:spPr>
        <p:txBody>
          <a:bodyPr wrap="square" rtlCol="0">
            <a:spAutoFit/>
          </a:bodyPr>
          <a:lstStyle/>
          <a:p>
            <a:r>
              <a:rPr lang="en-US" dirty="0"/>
              <a:t>B</a:t>
            </a:r>
          </a:p>
        </p:txBody>
      </p:sp>
      <p:sp>
        <p:nvSpPr>
          <p:cNvPr id="8" name="TextBox 7">
            <a:extLst>
              <a:ext uri="{FF2B5EF4-FFF2-40B4-BE49-F238E27FC236}">
                <a16:creationId xmlns:a16="http://schemas.microsoft.com/office/drawing/2014/main" id="{544CD3BB-0898-C930-1541-BE75249C81D7}"/>
              </a:ext>
            </a:extLst>
          </p:cNvPr>
          <p:cNvSpPr txBox="1"/>
          <p:nvPr/>
        </p:nvSpPr>
        <p:spPr>
          <a:xfrm>
            <a:off x="1515060" y="5748511"/>
            <a:ext cx="347870" cy="367748"/>
          </a:xfrm>
          <a:prstGeom prst="rect">
            <a:avLst/>
          </a:prstGeom>
          <a:noFill/>
        </p:spPr>
        <p:txBody>
          <a:bodyPr wrap="square" rtlCol="0">
            <a:spAutoFit/>
          </a:bodyPr>
          <a:lstStyle/>
          <a:p>
            <a:r>
              <a:rPr lang="en-US" dirty="0"/>
              <a:t>C</a:t>
            </a:r>
          </a:p>
        </p:txBody>
      </p:sp>
      <p:sp>
        <p:nvSpPr>
          <p:cNvPr id="17" name="TextBox 16">
            <a:extLst>
              <a:ext uri="{FF2B5EF4-FFF2-40B4-BE49-F238E27FC236}">
                <a16:creationId xmlns:a16="http://schemas.microsoft.com/office/drawing/2014/main" id="{C8578236-F68C-A70D-89BE-ED35CC0CD5FF}"/>
              </a:ext>
            </a:extLst>
          </p:cNvPr>
          <p:cNvSpPr txBox="1"/>
          <p:nvPr/>
        </p:nvSpPr>
        <p:spPr>
          <a:xfrm>
            <a:off x="2107398" y="5780936"/>
            <a:ext cx="347870" cy="367748"/>
          </a:xfrm>
          <a:prstGeom prst="rect">
            <a:avLst/>
          </a:prstGeom>
          <a:noFill/>
        </p:spPr>
        <p:txBody>
          <a:bodyPr wrap="square" rtlCol="0">
            <a:spAutoFit/>
          </a:bodyPr>
          <a:lstStyle/>
          <a:p>
            <a:r>
              <a:rPr lang="en-US" dirty="0"/>
              <a:t>D</a:t>
            </a:r>
          </a:p>
        </p:txBody>
      </p:sp>
      <p:sp>
        <p:nvSpPr>
          <p:cNvPr id="18" name="TextBox 17">
            <a:extLst>
              <a:ext uri="{FF2B5EF4-FFF2-40B4-BE49-F238E27FC236}">
                <a16:creationId xmlns:a16="http://schemas.microsoft.com/office/drawing/2014/main" id="{6E9106DB-0781-0DB6-278E-07984E4DCA8B}"/>
              </a:ext>
            </a:extLst>
          </p:cNvPr>
          <p:cNvSpPr txBox="1"/>
          <p:nvPr/>
        </p:nvSpPr>
        <p:spPr>
          <a:xfrm>
            <a:off x="2750497" y="5780936"/>
            <a:ext cx="347870" cy="367748"/>
          </a:xfrm>
          <a:prstGeom prst="rect">
            <a:avLst/>
          </a:prstGeom>
          <a:noFill/>
        </p:spPr>
        <p:txBody>
          <a:bodyPr wrap="square" rtlCol="0">
            <a:spAutoFit/>
          </a:bodyPr>
          <a:lstStyle/>
          <a:p>
            <a:r>
              <a:rPr lang="en-US" dirty="0"/>
              <a:t>E</a:t>
            </a:r>
          </a:p>
        </p:txBody>
      </p:sp>
    </p:spTree>
    <p:extLst>
      <p:ext uri="{BB962C8B-B14F-4D97-AF65-F5344CB8AC3E}">
        <p14:creationId xmlns:p14="http://schemas.microsoft.com/office/powerpoint/2010/main" val="108817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B86-A4B9-4E54-B75D-AD8671B628B6}"/>
              </a:ext>
            </a:extLst>
          </p:cNvPr>
          <p:cNvSpPr>
            <a:spLocks noGrp="1"/>
          </p:cNvSpPr>
          <p:nvPr>
            <p:ph type="title"/>
          </p:nvPr>
        </p:nvSpPr>
        <p:spPr>
          <a:xfrm>
            <a:off x="758952" y="0"/>
            <a:ext cx="3831336" cy="6510130"/>
          </a:xfrm>
        </p:spPr>
        <p:txBody>
          <a:bodyPr>
            <a:normAutofit fontScale="90000"/>
          </a:bodyPr>
          <a:lstStyle/>
          <a:p>
            <a:pPr algn="ctr"/>
            <a:r>
              <a:rPr lang="en-US" dirty="0"/>
              <a:t>How to divide 5 pizzas among 6 people fairly with fewer than 30 pieces?</a:t>
            </a:r>
          </a:p>
        </p:txBody>
      </p:sp>
      <p:pic>
        <p:nvPicPr>
          <p:cNvPr id="5" name="Content Placeholder 4" descr="A pizza with pepperoni&#10;&#10;Description automatically generated with low confidence">
            <a:extLst>
              <a:ext uri="{FF2B5EF4-FFF2-40B4-BE49-F238E27FC236}">
                <a16:creationId xmlns:a16="http://schemas.microsoft.com/office/drawing/2014/main" id="{F105F4C6-492E-1532-68FD-6E9CBBE9C826}"/>
              </a:ext>
            </a:extLst>
          </p:cNvPr>
          <p:cNvPicPr>
            <a:picLocks noGrp="1" noChangeAspect="1"/>
          </p:cNvPicPr>
          <p:nvPr>
            <p:ph idx="1"/>
          </p:nvPr>
        </p:nvPicPr>
        <p:blipFill>
          <a:blip r:embed="rId2"/>
          <a:stretch>
            <a:fillRect/>
          </a:stretch>
        </p:blipFill>
        <p:spPr>
          <a:xfrm>
            <a:off x="5876710" y="383059"/>
            <a:ext cx="2527518" cy="1408670"/>
          </a:xfrm>
        </p:spPr>
      </p:pic>
      <p:pic>
        <p:nvPicPr>
          <p:cNvPr id="6" name="Content Placeholder 4" descr="A pizza with pepperoni&#10;&#10;Description automatically generated with low confidence">
            <a:extLst>
              <a:ext uri="{FF2B5EF4-FFF2-40B4-BE49-F238E27FC236}">
                <a16:creationId xmlns:a16="http://schemas.microsoft.com/office/drawing/2014/main" id="{CC19E527-C355-7809-6847-5AADCD7CB88C}"/>
              </a:ext>
            </a:extLst>
          </p:cNvPr>
          <p:cNvPicPr>
            <a:picLocks noChangeAspect="1"/>
          </p:cNvPicPr>
          <p:nvPr/>
        </p:nvPicPr>
        <p:blipFill>
          <a:blip r:embed="rId2"/>
          <a:stretch>
            <a:fillRect/>
          </a:stretch>
        </p:blipFill>
        <p:spPr>
          <a:xfrm>
            <a:off x="5876710" y="1547339"/>
            <a:ext cx="2527518" cy="1408670"/>
          </a:xfrm>
          <a:prstGeom prst="rect">
            <a:avLst/>
          </a:prstGeom>
        </p:spPr>
      </p:pic>
      <p:pic>
        <p:nvPicPr>
          <p:cNvPr id="7" name="Content Placeholder 4" descr="A pizza with pepperoni&#10;&#10;Description automatically generated with low confidence">
            <a:extLst>
              <a:ext uri="{FF2B5EF4-FFF2-40B4-BE49-F238E27FC236}">
                <a16:creationId xmlns:a16="http://schemas.microsoft.com/office/drawing/2014/main" id="{EBD0F6DF-302A-001D-7F68-B0EE8220A902}"/>
              </a:ext>
            </a:extLst>
          </p:cNvPr>
          <p:cNvPicPr>
            <a:picLocks noChangeAspect="1"/>
          </p:cNvPicPr>
          <p:nvPr/>
        </p:nvPicPr>
        <p:blipFill>
          <a:blip r:embed="rId2"/>
          <a:stretch>
            <a:fillRect/>
          </a:stretch>
        </p:blipFill>
        <p:spPr>
          <a:xfrm>
            <a:off x="8759953" y="383059"/>
            <a:ext cx="2527518" cy="1408670"/>
          </a:xfrm>
          <a:prstGeom prst="rect">
            <a:avLst/>
          </a:prstGeom>
        </p:spPr>
      </p:pic>
      <p:pic>
        <p:nvPicPr>
          <p:cNvPr id="8" name="Content Placeholder 4" descr="A pizza with pepperoni&#10;&#10;Description automatically generated with low confidence">
            <a:extLst>
              <a:ext uri="{FF2B5EF4-FFF2-40B4-BE49-F238E27FC236}">
                <a16:creationId xmlns:a16="http://schemas.microsoft.com/office/drawing/2014/main" id="{C3F46E97-E0AE-D775-A4FE-CF6FCD6C6DD7}"/>
              </a:ext>
            </a:extLst>
          </p:cNvPr>
          <p:cNvPicPr>
            <a:picLocks noChangeAspect="1"/>
          </p:cNvPicPr>
          <p:nvPr/>
        </p:nvPicPr>
        <p:blipFill>
          <a:blip r:embed="rId2"/>
          <a:stretch>
            <a:fillRect/>
          </a:stretch>
        </p:blipFill>
        <p:spPr>
          <a:xfrm>
            <a:off x="8759953" y="1615301"/>
            <a:ext cx="2527518" cy="1408670"/>
          </a:xfrm>
          <a:prstGeom prst="rect">
            <a:avLst/>
          </a:prstGeom>
        </p:spPr>
      </p:pic>
      <p:pic>
        <p:nvPicPr>
          <p:cNvPr id="9" name="Content Placeholder 4" descr="A pizza with pepperoni&#10;&#10;Description automatically generated with low confidence">
            <a:extLst>
              <a:ext uri="{FF2B5EF4-FFF2-40B4-BE49-F238E27FC236}">
                <a16:creationId xmlns:a16="http://schemas.microsoft.com/office/drawing/2014/main" id="{52DD27EB-C3AC-028A-7F4F-281492090DC9}"/>
              </a:ext>
            </a:extLst>
          </p:cNvPr>
          <p:cNvPicPr>
            <a:picLocks noChangeAspect="1"/>
          </p:cNvPicPr>
          <p:nvPr/>
        </p:nvPicPr>
        <p:blipFill>
          <a:blip r:embed="rId2"/>
          <a:stretch>
            <a:fillRect/>
          </a:stretch>
        </p:blipFill>
        <p:spPr>
          <a:xfrm>
            <a:off x="7271120" y="2724665"/>
            <a:ext cx="2527518" cy="140867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C497220-F456-39BD-30F9-086CDB7B615E}"/>
              </a:ext>
            </a:extLst>
          </p:cNvPr>
          <p:cNvPicPr>
            <a:picLocks noChangeAspect="1"/>
          </p:cNvPicPr>
          <p:nvPr/>
        </p:nvPicPr>
        <p:blipFill>
          <a:blip r:embed="rId3"/>
          <a:stretch>
            <a:fillRect/>
          </a:stretch>
        </p:blipFill>
        <p:spPr>
          <a:xfrm>
            <a:off x="5569444" y="4871281"/>
            <a:ext cx="5669568" cy="1285102"/>
          </a:xfrm>
          <a:prstGeom prst="rect">
            <a:avLst/>
          </a:prstGeom>
        </p:spPr>
      </p:pic>
    </p:spTree>
    <p:extLst>
      <p:ext uri="{BB962C8B-B14F-4D97-AF65-F5344CB8AC3E}">
        <p14:creationId xmlns:p14="http://schemas.microsoft.com/office/powerpoint/2010/main" val="1435450396"/>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949</TotalTime>
  <Words>914</Words>
  <Application>Microsoft Macintosh PowerPoint</Application>
  <PresentationFormat>Widescreen</PresentationFormat>
  <Paragraphs>298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Avenir Next LT Pro</vt:lpstr>
      <vt:lpstr>Sitka Banner</vt:lpstr>
      <vt:lpstr>HeadlinesVTI</vt:lpstr>
      <vt:lpstr>CAN MATHEMATICS BE APPEALING TO THOSE WHO WANT TO TEACH PK-6?</vt:lpstr>
      <vt:lpstr>Abstract. The presenter intends answering this question in affirmative by reflecting on his participation in two meetings with high school seniors organized by the Admissions Department of SUNY Potsdam this past spring under the umbrella "Accepted Student Days." The goal of the meetings (as well as of this presentation) was (is) to show a friendly face of mathematics using counting, action learning, and common sense.</vt:lpstr>
      <vt:lpstr>Action Learning: The concept of action learning is understood as learning through students’ work on a real problem followed by true reflection on this work and seeing learning as the primary goal of the action.</vt:lpstr>
      <vt:lpstr>“Any object not interesting in itself may become interesting through becoming associated with an object in which an interest already exists” [W. James, Talks to Teachers on Psychology, Harvard University Press, Cambridge, MA, 1983, p. 62]. </vt:lpstr>
      <vt:lpstr>PowerPoint Presentation</vt:lpstr>
      <vt:lpstr>How to divide 3 pizzas among 5 people fairly with fewer than 15 pieces?</vt:lpstr>
      <vt:lpstr>PowerPoint Presentation</vt:lpstr>
      <vt:lpstr>PowerPoint Presentation</vt:lpstr>
      <vt:lpstr>How to divide 5 pizzas among 6 people fairly with fewer than 30 pieces?</vt:lpstr>
      <vt:lpstr>PowerPoint Presentation</vt:lpstr>
      <vt:lpstr>PowerPoint Presentation</vt:lpstr>
      <vt:lpstr>How to divide 4 pizzas among 7 people fairly with fewer than 28 pieces?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MATHEMATICS BE APPEALING TO THOSE WHO WANT TO TEACH PK-6?</dc:title>
  <dc:creator>Sergei Abramovich</dc:creator>
  <cp:lastModifiedBy>Sergei Abramovich</cp:lastModifiedBy>
  <cp:revision>24</cp:revision>
  <dcterms:created xsi:type="dcterms:W3CDTF">2022-08-01T16:43:43Z</dcterms:created>
  <dcterms:modified xsi:type="dcterms:W3CDTF">2022-09-06T14:28:09Z</dcterms:modified>
</cp:coreProperties>
</file>